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10287000" cx="18275300"/>
  <p:notesSz cx="6858000" cy="9144000"/>
  <p:embeddedFontLst>
    <p:embeddedFont>
      <p:font typeface="Roboto Condensed Ligh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iw+kemoieZEbynWIc++BjXfEOb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44" Type="http://schemas.openxmlformats.org/officeDocument/2006/relationships/font" Target="fonts/RobotoCondensedLight-boldItalic.fntdata"/><Relationship Id="rId43" Type="http://schemas.openxmlformats.org/officeDocument/2006/relationships/font" Target="fonts/RobotoCondensedLight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customschemas.google.com/relationships/presentationmetadata" Target="meta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line.biz/zh-hant/docs/messaging-api/overview/#%E6%93%8D%E4%BD%9C%E6%AD%A5%E9%A9%9F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6" name="Google Shape;197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0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4" name="Google Shape;209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打開LineAPI文件，帶同學申請帳號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1" name="Google Shape;210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帶學員查看github上的readme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可以帶學員進入方法說明文件查看詳細說明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7" name="Google Shape;211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0" name="Google Shape;213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學生實作時，教師教室走動，確定學生都學會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4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7" name="Google Shape;21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6" name="Google Shape;214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6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4" name="Google Shape;215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Microsoft JhengHei"/>
              <a:buNone/>
            </a:pPr>
            <a:r>
              <a:rPr b="1" lang="en-US" sz="24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https://developers.line.biz/en/docs/messaging-api/sticker-list/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linebot.models import StickerSendMessage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7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6" name="Google Shape;216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接受 1MB 以下的 JPG 圖檔，網址必須是 https 開頭。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3" name="Google Shape;198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slide master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0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1" name="Google Shape;220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2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0" name="Google Shape;221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</a:pPr>
            <a:r>
              <a:rPr lang="en-US"/>
              <a:t>請教師帶學生完成手冊內容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8" name="Google Shape;2218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學生實作時，教師教室走動，確定學生都學會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5" name="Google Shape;222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4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7" name="Google Shape;223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8" name="Google Shape;199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老師出題，學生進行編程，回顧上堂知識點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32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7" name="Google Shape;231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1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老師示範以pm2.5舉例</a:t>
            </a:r>
            <a:endParaRPr b="1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3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6" name="Google Shape;232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36" name="Google Shape;2336;p34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1" name="Google Shape;2341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36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7" name="Google Shape;2347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5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9" name="Google Shape;202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作業不需要太大，要是能在一周完成的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舉例: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1.延伸原來的空氣品質，取得更多資訊傳到Line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2.PChome取得特定商品價格，例如爬有關iphone前20頁並將價格低於5000名稱包含XXX的商品傳到賴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3.取的Dcard前10篇愛心數大於XX的文章連結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等等盡量從之前熟悉的做延伸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icrosoft JhengHei"/>
              <a:buNone/>
            </a:pPr>
            <a:r>
              <a:rPr b="0" lang="en-US" sz="2400">
                <a:solidFill>
                  <a:schemeClr val="l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要提醒同學能在一周做完</a:t>
            </a:r>
            <a:endParaRPr b="0" sz="2400">
              <a:solidFill>
                <a:schemeClr val="l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6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4" name="Google Shape;204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要有話術，引起學習動機，學生不分心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Demo作品及引導注意點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心智圖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發問式教學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一次解決一個問題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輪流點名抽問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形成性評量（個人或小組合作）記得要查缺補漏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馬上公佈答案並討論，確認吸收程度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課後馬上記錄及通知家長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每4堂課結束後小組任務挑戰，並報告家長成果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1" name="Google Shape;205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8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9" name="Google Shape;205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Messaging API 讓 data 可於 bot server 及 LINE Platform 之間傳遞，於 HTTPS 上傳送的 Request 將為 JSON 格式。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用戶發送訊息至 LINE 官方帳號。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LINE Platform 將一個 webhook 事件傳送至 bot server 的 webhook URL。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Bot server 將依據 webhook event，透過 LINE Platform 回應用戶。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t/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rPr b="0" i="0" lang="en-US" sz="2100">
                <a:latin typeface="Calibri"/>
                <a:ea typeface="Calibri"/>
                <a:cs typeface="Calibri"/>
                <a:sym typeface="Calibri"/>
              </a:rPr>
              <a:t>資料來源: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https://developers.line.biz/zh-hant/docs/messaging-api/overview/#%E6%93%8D%E4%BD%9C%E6%AD%A5%E9%A9%9F</a:t>
            </a:r>
            <a:endParaRPr b="0" i="0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9:notes"/>
          <p:cNvSpPr/>
          <p:nvPr>
            <p:ph idx="2" type="sldImg"/>
          </p:nvPr>
        </p:nvSpPr>
        <p:spPr>
          <a:xfrm>
            <a:off x="384175" y="685800"/>
            <a:ext cx="60896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4" name="Google Shape;208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4 Social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8"/>
          <p:cNvSpPr/>
          <p:nvPr>
            <p:ph idx="2" type="pic"/>
          </p:nvPr>
        </p:nvSpPr>
        <p:spPr>
          <a:xfrm>
            <a:off x="3967662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38"/>
          <p:cNvSpPr txBox="1"/>
          <p:nvPr>
            <p:ph idx="1" type="body"/>
          </p:nvPr>
        </p:nvSpPr>
        <p:spPr>
          <a:xfrm>
            <a:off x="2842505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38"/>
          <p:cNvSpPr/>
          <p:nvPr>
            <p:ph idx="3" type="pic"/>
          </p:nvPr>
        </p:nvSpPr>
        <p:spPr>
          <a:xfrm>
            <a:off x="7148015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8"/>
          <p:cNvSpPr txBox="1"/>
          <p:nvPr>
            <p:ph idx="4" type="body"/>
          </p:nvPr>
        </p:nvSpPr>
        <p:spPr>
          <a:xfrm>
            <a:off x="6022859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8"/>
          <p:cNvSpPr/>
          <p:nvPr>
            <p:ph idx="5" type="pic"/>
          </p:nvPr>
        </p:nvSpPr>
        <p:spPr>
          <a:xfrm>
            <a:off x="10328368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8"/>
          <p:cNvSpPr txBox="1"/>
          <p:nvPr>
            <p:ph idx="6" type="body"/>
          </p:nvPr>
        </p:nvSpPr>
        <p:spPr>
          <a:xfrm>
            <a:off x="9203211" y="9472948"/>
            <a:ext cx="3015337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8"/>
          <p:cNvSpPr/>
          <p:nvPr>
            <p:ph idx="7" type="pic"/>
          </p:nvPr>
        </p:nvSpPr>
        <p:spPr>
          <a:xfrm>
            <a:off x="13508722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8"/>
          <p:cNvSpPr txBox="1"/>
          <p:nvPr>
            <p:ph idx="8" type="body"/>
          </p:nvPr>
        </p:nvSpPr>
        <p:spPr>
          <a:xfrm>
            <a:off x="12383565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8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3 Social">
  <p:cSld name="Title - 3 Social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7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7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7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7"/>
          <p:cNvSpPr/>
          <p:nvPr>
            <p:ph idx="2" type="pic"/>
          </p:nvPr>
        </p:nvSpPr>
        <p:spPr>
          <a:xfrm>
            <a:off x="5579550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47"/>
          <p:cNvSpPr txBox="1"/>
          <p:nvPr>
            <p:ph idx="1" type="body"/>
          </p:nvPr>
        </p:nvSpPr>
        <p:spPr>
          <a:xfrm>
            <a:off x="4454392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7"/>
          <p:cNvSpPr/>
          <p:nvPr>
            <p:ph idx="3" type="pic"/>
          </p:nvPr>
        </p:nvSpPr>
        <p:spPr>
          <a:xfrm>
            <a:off x="8759903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47"/>
          <p:cNvSpPr txBox="1"/>
          <p:nvPr>
            <p:ph idx="4" type="body"/>
          </p:nvPr>
        </p:nvSpPr>
        <p:spPr>
          <a:xfrm>
            <a:off x="7634746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7"/>
          <p:cNvSpPr/>
          <p:nvPr>
            <p:ph idx="5" type="pic"/>
          </p:nvPr>
        </p:nvSpPr>
        <p:spPr>
          <a:xfrm>
            <a:off x="11940255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47"/>
          <p:cNvSpPr txBox="1"/>
          <p:nvPr>
            <p:ph idx="6" type="body"/>
          </p:nvPr>
        </p:nvSpPr>
        <p:spPr>
          <a:xfrm>
            <a:off x="10815098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7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47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2" name="Google Shape;1972;p13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3" name="Google Shape;1973;p137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2 Social">
  <p:cSld name="Title - 2 Social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8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8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8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8"/>
          <p:cNvSpPr/>
          <p:nvPr>
            <p:ph idx="2" type="pic"/>
          </p:nvPr>
        </p:nvSpPr>
        <p:spPr>
          <a:xfrm>
            <a:off x="7178020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48"/>
          <p:cNvSpPr txBox="1"/>
          <p:nvPr>
            <p:ph idx="1" type="body"/>
          </p:nvPr>
        </p:nvSpPr>
        <p:spPr>
          <a:xfrm>
            <a:off x="6052863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48"/>
          <p:cNvSpPr/>
          <p:nvPr>
            <p:ph idx="3" type="pic"/>
          </p:nvPr>
        </p:nvSpPr>
        <p:spPr>
          <a:xfrm>
            <a:off x="10358373" y="8707863"/>
            <a:ext cx="765021" cy="76502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48"/>
          <p:cNvSpPr txBox="1"/>
          <p:nvPr>
            <p:ph idx="4" type="body"/>
          </p:nvPr>
        </p:nvSpPr>
        <p:spPr>
          <a:xfrm>
            <a:off x="9233216" y="9472948"/>
            <a:ext cx="3015336" cy="495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8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4" name="Google Shape;124;p48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Info">
  <p:cSld name="Title - Info"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9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23921"/>
                </a:srgbClr>
              </a:gs>
              <a:gs pos="100000">
                <a:srgbClr val="8AC8E9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9"/>
          <p:cNvSpPr/>
          <p:nvPr/>
        </p:nvSpPr>
        <p:spPr>
          <a:xfrm>
            <a:off x="4450555" y="450850"/>
            <a:ext cx="9385301" cy="9385300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9"/>
          <p:cNvSpPr/>
          <p:nvPr/>
        </p:nvSpPr>
        <p:spPr>
          <a:xfrm>
            <a:off x="5877719" y="1878013"/>
            <a:ext cx="6530976" cy="6530977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9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200"/>
              <a:buFont typeface="Arial"/>
              <a:buNone/>
              <a:defRPr sz="8200">
                <a:solidFill>
                  <a:srgbClr val="11396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49"/>
          <p:cNvSpPr txBox="1"/>
          <p:nvPr>
            <p:ph idx="1" type="body"/>
          </p:nvPr>
        </p:nvSpPr>
        <p:spPr>
          <a:xfrm>
            <a:off x="2266442" y="5368525"/>
            <a:ext cx="13753529" cy="785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200"/>
              <a:buFont typeface="Roboto Condensed Light"/>
              <a:buNone/>
              <a:defRPr sz="3200">
                <a:solidFill>
                  <a:srgbClr val="6C6C6C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49"/>
          <p:cNvSpPr txBox="1"/>
          <p:nvPr>
            <p:ph idx="2" type="body"/>
          </p:nvPr>
        </p:nvSpPr>
        <p:spPr>
          <a:xfrm>
            <a:off x="2122426" y="8608885"/>
            <a:ext cx="14041561" cy="1500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4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1">
  <p:cSld name="Section Break 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0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50"/>
          <p:cNvSpPr txBox="1"/>
          <p:nvPr>
            <p:ph idx="1" type="body"/>
          </p:nvPr>
        </p:nvSpPr>
        <p:spPr>
          <a:xfrm>
            <a:off x="772276" y="3748344"/>
            <a:ext cx="5850650" cy="585065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0"/>
          <p:cNvSpPr/>
          <p:nvPr>
            <p:ph idx="3" type="pic"/>
          </p:nvPr>
        </p:nvSpPr>
        <p:spPr>
          <a:xfrm>
            <a:off x="2707556" y="4783525"/>
            <a:ext cx="2070165" cy="2070165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50"/>
          <p:cNvSpPr txBox="1"/>
          <p:nvPr>
            <p:ph type="title"/>
          </p:nvPr>
        </p:nvSpPr>
        <p:spPr>
          <a:xfrm>
            <a:off x="907291" y="6808685"/>
            <a:ext cx="5580620" cy="118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50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2">
  <p:cSld name="Section Break 2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1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51"/>
          <p:cNvSpPr txBox="1"/>
          <p:nvPr>
            <p:ph idx="1" type="body"/>
          </p:nvPr>
        </p:nvSpPr>
        <p:spPr>
          <a:xfrm>
            <a:off x="11618480" y="3748344"/>
            <a:ext cx="5850651" cy="585065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51"/>
          <p:cNvSpPr/>
          <p:nvPr>
            <p:ph idx="3" type="pic"/>
          </p:nvPr>
        </p:nvSpPr>
        <p:spPr>
          <a:xfrm>
            <a:off x="13553760" y="4783525"/>
            <a:ext cx="2070166" cy="207016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51"/>
          <p:cNvSpPr txBox="1"/>
          <p:nvPr>
            <p:ph type="title"/>
          </p:nvPr>
        </p:nvSpPr>
        <p:spPr>
          <a:xfrm>
            <a:off x="11753495" y="6808685"/>
            <a:ext cx="5580621" cy="118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51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3 Icons">
  <p:cSld name="Big Image and 3 Icons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/>
          <p:nvPr/>
        </p:nvSpPr>
        <p:spPr>
          <a:xfrm>
            <a:off x="-1" y="6313630"/>
            <a:ext cx="18286414" cy="3973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2"/>
          <p:cNvSpPr/>
          <p:nvPr>
            <p:ph idx="2" type="pic"/>
          </p:nvPr>
        </p:nvSpPr>
        <p:spPr>
          <a:xfrm>
            <a:off x="0" y="0"/>
            <a:ext cx="18286413" cy="6313631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52"/>
          <p:cNvSpPr txBox="1"/>
          <p:nvPr>
            <p:ph idx="1" type="body"/>
          </p:nvPr>
        </p:nvSpPr>
        <p:spPr>
          <a:xfrm>
            <a:off x="7994650" y="5162424"/>
            <a:ext cx="2295525" cy="2295526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52"/>
          <p:cNvSpPr/>
          <p:nvPr>
            <p:ph idx="3" type="pic"/>
          </p:nvPr>
        </p:nvSpPr>
        <p:spPr>
          <a:xfrm>
            <a:off x="8579849" y="5747489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52"/>
          <p:cNvSpPr txBox="1"/>
          <p:nvPr>
            <p:ph idx="4" type="body"/>
          </p:nvPr>
        </p:nvSpPr>
        <p:spPr>
          <a:xfrm>
            <a:off x="6737980" y="8144099"/>
            <a:ext cx="4808864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52"/>
          <p:cNvSpPr txBox="1"/>
          <p:nvPr>
            <p:ph idx="5" type="body"/>
          </p:nvPr>
        </p:nvSpPr>
        <p:spPr>
          <a:xfrm>
            <a:off x="6737980" y="7564667"/>
            <a:ext cx="480886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52"/>
          <p:cNvSpPr txBox="1"/>
          <p:nvPr>
            <p:ph idx="6" type="body"/>
          </p:nvPr>
        </p:nvSpPr>
        <p:spPr>
          <a:xfrm>
            <a:off x="3043662" y="5496812"/>
            <a:ext cx="1623182" cy="162318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52"/>
          <p:cNvSpPr/>
          <p:nvPr>
            <p:ph idx="7" type="pic"/>
          </p:nvPr>
        </p:nvSpPr>
        <p:spPr>
          <a:xfrm>
            <a:off x="3292690" y="5745705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52"/>
          <p:cNvSpPr txBox="1"/>
          <p:nvPr>
            <p:ph idx="8" type="body"/>
          </p:nvPr>
        </p:nvSpPr>
        <p:spPr>
          <a:xfrm>
            <a:off x="1450821" y="8142314"/>
            <a:ext cx="4808864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2"/>
          <p:cNvSpPr txBox="1"/>
          <p:nvPr>
            <p:ph idx="9" type="body"/>
          </p:nvPr>
        </p:nvSpPr>
        <p:spPr>
          <a:xfrm>
            <a:off x="1450821" y="7562884"/>
            <a:ext cx="480886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52"/>
          <p:cNvSpPr txBox="1"/>
          <p:nvPr>
            <p:ph idx="13" type="body"/>
          </p:nvPr>
        </p:nvSpPr>
        <p:spPr>
          <a:xfrm>
            <a:off x="13623038" y="5493926"/>
            <a:ext cx="1623182" cy="162318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52"/>
          <p:cNvSpPr/>
          <p:nvPr>
            <p:ph idx="14" type="pic"/>
          </p:nvPr>
        </p:nvSpPr>
        <p:spPr>
          <a:xfrm>
            <a:off x="13872066" y="5742818"/>
            <a:ext cx="1125126" cy="1125126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52"/>
          <p:cNvSpPr txBox="1"/>
          <p:nvPr>
            <p:ph idx="15" type="body"/>
          </p:nvPr>
        </p:nvSpPr>
        <p:spPr>
          <a:xfrm>
            <a:off x="12030196" y="8139428"/>
            <a:ext cx="4808865" cy="1429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52"/>
          <p:cNvSpPr txBox="1"/>
          <p:nvPr>
            <p:ph idx="16" type="body"/>
          </p:nvPr>
        </p:nvSpPr>
        <p:spPr>
          <a:xfrm>
            <a:off x="12030196" y="7559998"/>
            <a:ext cx="480886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52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thing">
  <p:cSld name="Noth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3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- Text">
  <p:cSld name="Gray - Text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4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4"/>
          <p:cNvSpPr txBox="1"/>
          <p:nvPr>
            <p:ph idx="1" type="body"/>
          </p:nvPr>
        </p:nvSpPr>
        <p:spPr>
          <a:xfrm>
            <a:off x="6757940" y="1700618"/>
            <a:ext cx="10396157" cy="32403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None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6858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6858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•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6858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–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6858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7200"/>
              <a:buFont typeface="Roboto Condensed Light"/>
              <a:buChar char="»"/>
              <a:defRPr sz="72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54"/>
          <p:cNvSpPr txBox="1"/>
          <p:nvPr>
            <p:ph idx="2" type="body"/>
          </p:nvPr>
        </p:nvSpPr>
        <p:spPr>
          <a:xfrm>
            <a:off x="6757940" y="4985982"/>
            <a:ext cx="10396157" cy="3307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54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Images">
  <p:cSld name="10 Images"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5"/>
          <p:cNvSpPr/>
          <p:nvPr/>
        </p:nvSpPr>
        <p:spPr>
          <a:xfrm>
            <a:off x="-1" y="0"/>
            <a:ext cx="18286414" cy="10287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5"/>
          <p:cNvSpPr/>
          <p:nvPr>
            <p:ph idx="2" type="pic"/>
          </p:nvPr>
        </p:nvSpPr>
        <p:spPr>
          <a:xfrm>
            <a:off x="38181" y="43542"/>
            <a:ext cx="3600002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55"/>
          <p:cNvSpPr/>
          <p:nvPr>
            <p:ph idx="3" type="pic"/>
          </p:nvPr>
        </p:nvSpPr>
        <p:spPr>
          <a:xfrm>
            <a:off x="3687752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55"/>
          <p:cNvSpPr/>
          <p:nvPr>
            <p:ph idx="4" type="pic"/>
          </p:nvPr>
        </p:nvSpPr>
        <p:spPr>
          <a:xfrm>
            <a:off x="7337324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55"/>
          <p:cNvSpPr/>
          <p:nvPr>
            <p:ph idx="5" type="pic"/>
          </p:nvPr>
        </p:nvSpPr>
        <p:spPr>
          <a:xfrm>
            <a:off x="10988185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55"/>
          <p:cNvSpPr/>
          <p:nvPr>
            <p:ph idx="6" type="pic"/>
          </p:nvPr>
        </p:nvSpPr>
        <p:spPr>
          <a:xfrm>
            <a:off x="14636466" y="43542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55"/>
          <p:cNvSpPr/>
          <p:nvPr>
            <p:ph idx="7" type="pic"/>
          </p:nvPr>
        </p:nvSpPr>
        <p:spPr>
          <a:xfrm>
            <a:off x="35931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55"/>
          <p:cNvSpPr/>
          <p:nvPr>
            <p:ph idx="8" type="pic"/>
          </p:nvPr>
        </p:nvSpPr>
        <p:spPr>
          <a:xfrm>
            <a:off x="3685502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55"/>
          <p:cNvSpPr/>
          <p:nvPr>
            <p:ph idx="9" type="pic"/>
          </p:nvPr>
        </p:nvSpPr>
        <p:spPr>
          <a:xfrm>
            <a:off x="7335073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55"/>
          <p:cNvSpPr/>
          <p:nvPr>
            <p:ph idx="13" type="pic"/>
          </p:nvPr>
        </p:nvSpPr>
        <p:spPr>
          <a:xfrm>
            <a:off x="10985934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55"/>
          <p:cNvSpPr/>
          <p:nvPr>
            <p:ph idx="14" type="pic"/>
          </p:nvPr>
        </p:nvSpPr>
        <p:spPr>
          <a:xfrm>
            <a:off x="14634215" y="6628665"/>
            <a:ext cx="3600001" cy="3600001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55"/>
          <p:cNvSpPr txBox="1"/>
          <p:nvPr>
            <p:ph idx="1" type="body"/>
          </p:nvPr>
        </p:nvSpPr>
        <p:spPr>
          <a:xfrm>
            <a:off x="1222325" y="4018374"/>
            <a:ext cx="15841762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55"/>
          <p:cNvSpPr txBox="1"/>
          <p:nvPr>
            <p:ph idx="15" type="body"/>
          </p:nvPr>
        </p:nvSpPr>
        <p:spPr>
          <a:xfrm>
            <a:off x="1222326" y="5233510"/>
            <a:ext cx="15841762" cy="108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55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5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56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5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7" name="Google Shape;187;p56"/>
          <p:cNvSpPr txBox="1"/>
          <p:nvPr>
            <p:ph idx="1" type="body"/>
          </p:nvPr>
        </p:nvSpPr>
        <p:spPr>
          <a:xfrm>
            <a:off x="1096311" y="1948145"/>
            <a:ext cx="7641851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56"/>
          <p:cNvSpPr txBox="1"/>
          <p:nvPr>
            <p:ph idx="2" type="body"/>
          </p:nvPr>
        </p:nvSpPr>
        <p:spPr>
          <a:xfrm>
            <a:off x="1096311" y="3036842"/>
            <a:ext cx="7641851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56"/>
          <p:cNvSpPr txBox="1"/>
          <p:nvPr>
            <p:ph idx="3" type="body"/>
          </p:nvPr>
        </p:nvSpPr>
        <p:spPr>
          <a:xfrm>
            <a:off x="9503246" y="1948145"/>
            <a:ext cx="7641850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56"/>
          <p:cNvSpPr txBox="1"/>
          <p:nvPr>
            <p:ph idx="4" type="body"/>
          </p:nvPr>
        </p:nvSpPr>
        <p:spPr>
          <a:xfrm>
            <a:off x="9503246" y="3036842"/>
            <a:ext cx="7641850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" name="Google Shape;191;p56"/>
          <p:cNvSpPr/>
          <p:nvPr/>
        </p:nvSpPr>
        <p:spPr>
          <a:xfrm>
            <a:off x="907291" y="2343636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6"/>
          <p:cNvSpPr/>
          <p:nvPr/>
        </p:nvSpPr>
        <p:spPr>
          <a:xfrm>
            <a:off x="9323226" y="2353190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BG">
  <p:cSld name="No Contents - BG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Horizontal">
  <p:cSld name="3 Images - Horizont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5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57"/>
          <p:cNvSpPr/>
          <p:nvPr/>
        </p:nvSpPr>
        <p:spPr>
          <a:xfrm>
            <a:off x="1596993" y="7033710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7"/>
          <p:cNvSpPr/>
          <p:nvPr/>
        </p:nvSpPr>
        <p:spPr>
          <a:xfrm>
            <a:off x="1596993" y="4423419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7"/>
          <p:cNvSpPr/>
          <p:nvPr/>
        </p:nvSpPr>
        <p:spPr>
          <a:xfrm>
            <a:off x="1596993" y="1768125"/>
            <a:ext cx="4185466" cy="2340261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7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99" name="Google Shape;199;p5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00" name="Google Shape;200;p57"/>
          <p:cNvSpPr/>
          <p:nvPr>
            <p:ph idx="2" type="pic"/>
          </p:nvPr>
        </p:nvSpPr>
        <p:spPr>
          <a:xfrm>
            <a:off x="1740033" y="1933889"/>
            <a:ext cx="3899384" cy="2008732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57"/>
          <p:cNvSpPr/>
          <p:nvPr>
            <p:ph idx="3" type="pic"/>
          </p:nvPr>
        </p:nvSpPr>
        <p:spPr>
          <a:xfrm>
            <a:off x="1740033" y="4589184"/>
            <a:ext cx="3899384" cy="2008733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57"/>
          <p:cNvSpPr/>
          <p:nvPr>
            <p:ph idx="4" type="pic"/>
          </p:nvPr>
        </p:nvSpPr>
        <p:spPr>
          <a:xfrm>
            <a:off x="1740033" y="7199475"/>
            <a:ext cx="3899384" cy="2008732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57"/>
          <p:cNvSpPr txBox="1"/>
          <p:nvPr>
            <p:ph idx="1" type="body"/>
          </p:nvPr>
        </p:nvSpPr>
        <p:spPr>
          <a:xfrm>
            <a:off x="6026229" y="2347554"/>
            <a:ext cx="10677817" cy="174412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57"/>
          <p:cNvSpPr txBox="1"/>
          <p:nvPr>
            <p:ph idx="5" type="body"/>
          </p:nvPr>
        </p:nvSpPr>
        <p:spPr>
          <a:xfrm>
            <a:off x="6026229" y="1768125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7"/>
          <p:cNvSpPr txBox="1"/>
          <p:nvPr>
            <p:ph idx="6" type="body"/>
          </p:nvPr>
        </p:nvSpPr>
        <p:spPr>
          <a:xfrm>
            <a:off x="6026229" y="5005227"/>
            <a:ext cx="10677817" cy="1744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57"/>
          <p:cNvSpPr txBox="1"/>
          <p:nvPr>
            <p:ph idx="7" type="body"/>
          </p:nvPr>
        </p:nvSpPr>
        <p:spPr>
          <a:xfrm>
            <a:off x="6026229" y="4425796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57"/>
          <p:cNvSpPr txBox="1"/>
          <p:nvPr>
            <p:ph idx="8" type="body"/>
          </p:nvPr>
        </p:nvSpPr>
        <p:spPr>
          <a:xfrm>
            <a:off x="6026229" y="7629849"/>
            <a:ext cx="10677817" cy="1744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57"/>
          <p:cNvSpPr txBox="1"/>
          <p:nvPr>
            <p:ph idx="9" type="body"/>
          </p:nvPr>
        </p:nvSpPr>
        <p:spPr>
          <a:xfrm>
            <a:off x="6026229" y="7050419"/>
            <a:ext cx="106778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5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58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5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13" name="Google Shape;213;p58"/>
          <p:cNvSpPr txBox="1"/>
          <p:nvPr>
            <p:ph idx="1" type="body"/>
          </p:nvPr>
        </p:nvSpPr>
        <p:spPr>
          <a:xfrm>
            <a:off x="1096311" y="1948145"/>
            <a:ext cx="5171869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58"/>
          <p:cNvSpPr txBox="1"/>
          <p:nvPr>
            <p:ph idx="2" type="body"/>
          </p:nvPr>
        </p:nvSpPr>
        <p:spPr>
          <a:xfrm>
            <a:off x="1096311" y="3036842"/>
            <a:ext cx="5171869" cy="58956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58"/>
          <p:cNvSpPr txBox="1"/>
          <p:nvPr>
            <p:ph idx="3" type="body"/>
          </p:nvPr>
        </p:nvSpPr>
        <p:spPr>
          <a:xfrm>
            <a:off x="6532915" y="1984572"/>
            <a:ext cx="5171870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8"/>
          <p:cNvSpPr txBox="1"/>
          <p:nvPr>
            <p:ph idx="4" type="body"/>
          </p:nvPr>
        </p:nvSpPr>
        <p:spPr>
          <a:xfrm>
            <a:off x="6532915" y="3073269"/>
            <a:ext cx="5171870" cy="58956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58"/>
          <p:cNvSpPr txBox="1"/>
          <p:nvPr>
            <p:ph idx="5" type="body"/>
          </p:nvPr>
        </p:nvSpPr>
        <p:spPr>
          <a:xfrm>
            <a:off x="11978520" y="1984572"/>
            <a:ext cx="5171869" cy="104369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58"/>
          <p:cNvSpPr txBox="1"/>
          <p:nvPr>
            <p:ph idx="6" type="body"/>
          </p:nvPr>
        </p:nvSpPr>
        <p:spPr>
          <a:xfrm>
            <a:off x="11978520" y="3073269"/>
            <a:ext cx="5171869" cy="58956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58"/>
          <p:cNvSpPr/>
          <p:nvPr/>
        </p:nvSpPr>
        <p:spPr>
          <a:xfrm>
            <a:off x="907291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8"/>
          <p:cNvSpPr/>
          <p:nvPr/>
        </p:nvSpPr>
        <p:spPr>
          <a:xfrm>
            <a:off x="6352895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8"/>
          <p:cNvSpPr/>
          <p:nvPr/>
        </p:nvSpPr>
        <p:spPr>
          <a:xfrm>
            <a:off x="11798500" y="2356902"/>
            <a:ext cx="72001" cy="1350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 - Virtical">
  <p:cSld name="3 Images - Virtica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5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5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59"/>
          <p:cNvSpPr/>
          <p:nvPr/>
        </p:nvSpPr>
        <p:spPr>
          <a:xfrm>
            <a:off x="637260" y="2174128"/>
            <a:ext cx="5588593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9"/>
          <p:cNvSpPr/>
          <p:nvPr>
            <p:ph idx="2" type="pic"/>
          </p:nvPr>
        </p:nvSpPr>
        <p:spPr>
          <a:xfrm>
            <a:off x="812478" y="2337741"/>
            <a:ext cx="5238157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59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5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37261" y="6218944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59"/>
          <p:cNvSpPr txBox="1"/>
          <p:nvPr>
            <p:ph idx="3" type="body"/>
          </p:nvPr>
        </p:nvSpPr>
        <p:spPr>
          <a:xfrm>
            <a:off x="637260" y="5639513"/>
            <a:ext cx="5588593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59"/>
          <p:cNvSpPr/>
          <p:nvPr/>
        </p:nvSpPr>
        <p:spPr>
          <a:xfrm>
            <a:off x="6348117" y="2173170"/>
            <a:ext cx="5588592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9"/>
          <p:cNvSpPr/>
          <p:nvPr>
            <p:ph idx="4" type="pic"/>
          </p:nvPr>
        </p:nvSpPr>
        <p:spPr>
          <a:xfrm>
            <a:off x="6523335" y="2336781"/>
            <a:ext cx="5238156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59"/>
          <p:cNvSpPr txBox="1"/>
          <p:nvPr>
            <p:ph idx="5" type="body"/>
          </p:nvPr>
        </p:nvSpPr>
        <p:spPr>
          <a:xfrm>
            <a:off x="6348117" y="6217985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59"/>
          <p:cNvSpPr txBox="1"/>
          <p:nvPr>
            <p:ph idx="6" type="body"/>
          </p:nvPr>
        </p:nvSpPr>
        <p:spPr>
          <a:xfrm>
            <a:off x="6348117" y="5638555"/>
            <a:ext cx="5588592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59"/>
          <p:cNvSpPr/>
          <p:nvPr/>
        </p:nvSpPr>
        <p:spPr>
          <a:xfrm>
            <a:off x="12023525" y="2174128"/>
            <a:ext cx="5588592" cy="3347766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9"/>
          <p:cNvSpPr/>
          <p:nvPr>
            <p:ph idx="7" type="pic"/>
          </p:nvPr>
        </p:nvSpPr>
        <p:spPr>
          <a:xfrm>
            <a:off x="12198743" y="2337741"/>
            <a:ext cx="5238156" cy="3020543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59"/>
          <p:cNvSpPr txBox="1"/>
          <p:nvPr>
            <p:ph idx="8" type="body"/>
          </p:nvPr>
        </p:nvSpPr>
        <p:spPr>
          <a:xfrm>
            <a:off x="12023525" y="6218944"/>
            <a:ext cx="5588592" cy="27059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59"/>
          <p:cNvSpPr txBox="1"/>
          <p:nvPr>
            <p:ph idx="9" type="body"/>
          </p:nvPr>
        </p:nvSpPr>
        <p:spPr>
          <a:xfrm>
            <a:off x="12023525" y="5639513"/>
            <a:ext cx="5588592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Image">
  <p:cSld name="1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6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60"/>
          <p:cNvSpPr/>
          <p:nvPr/>
        </p:nvSpPr>
        <p:spPr>
          <a:xfrm>
            <a:off x="-6324" y="1750728"/>
            <a:ext cx="18292738" cy="4877937"/>
          </a:xfrm>
          <a:prstGeom prst="rect">
            <a:avLst/>
          </a:pr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43" name="Google Shape;243;p60"/>
          <p:cNvSpPr/>
          <p:nvPr>
            <p:ph idx="2" type="pic"/>
          </p:nvPr>
        </p:nvSpPr>
        <p:spPr>
          <a:xfrm>
            <a:off x="0" y="1903140"/>
            <a:ext cx="18267419" cy="4545506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60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45" name="Google Shape;245;p60"/>
          <p:cNvSpPr txBox="1"/>
          <p:nvPr>
            <p:ph idx="1" type="body"/>
          </p:nvPr>
        </p:nvSpPr>
        <p:spPr>
          <a:xfrm>
            <a:off x="3157540" y="7568134"/>
            <a:ext cx="11926326" cy="16258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60"/>
          <p:cNvSpPr txBox="1"/>
          <p:nvPr>
            <p:ph idx="3" type="body"/>
          </p:nvPr>
        </p:nvSpPr>
        <p:spPr>
          <a:xfrm>
            <a:off x="3157540" y="6898695"/>
            <a:ext cx="1192632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4x4 Images">
  <p:cSld name="1_4x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6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6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50" name="Google Shape;250;p61"/>
          <p:cNvSpPr/>
          <p:nvPr>
            <p:ph idx="2" type="pic"/>
          </p:nvPr>
        </p:nvSpPr>
        <p:spPr>
          <a:xfrm>
            <a:off x="772276" y="158810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61"/>
          <p:cNvSpPr txBox="1"/>
          <p:nvPr>
            <p:ph idx="1" type="body"/>
          </p:nvPr>
        </p:nvSpPr>
        <p:spPr>
          <a:xfrm>
            <a:off x="772276" y="4288404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61"/>
          <p:cNvSpPr/>
          <p:nvPr>
            <p:ph idx="3" type="pic"/>
          </p:nvPr>
        </p:nvSpPr>
        <p:spPr>
          <a:xfrm>
            <a:off x="9458241" y="158810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61"/>
          <p:cNvSpPr txBox="1"/>
          <p:nvPr>
            <p:ph idx="4" type="body"/>
          </p:nvPr>
        </p:nvSpPr>
        <p:spPr>
          <a:xfrm>
            <a:off x="9458241" y="4288404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61"/>
          <p:cNvSpPr/>
          <p:nvPr>
            <p:ph idx="5" type="pic"/>
          </p:nvPr>
        </p:nvSpPr>
        <p:spPr>
          <a:xfrm>
            <a:off x="772276" y="554854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61"/>
          <p:cNvSpPr txBox="1"/>
          <p:nvPr>
            <p:ph idx="6" type="body"/>
          </p:nvPr>
        </p:nvSpPr>
        <p:spPr>
          <a:xfrm>
            <a:off x="772275" y="8248845"/>
            <a:ext cx="80108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61"/>
          <p:cNvSpPr/>
          <p:nvPr>
            <p:ph idx="7" type="pic"/>
          </p:nvPr>
        </p:nvSpPr>
        <p:spPr>
          <a:xfrm>
            <a:off x="9458241" y="5548545"/>
            <a:ext cx="80108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61"/>
          <p:cNvSpPr txBox="1"/>
          <p:nvPr>
            <p:ph idx="8" type="body"/>
          </p:nvPr>
        </p:nvSpPr>
        <p:spPr>
          <a:xfrm>
            <a:off x="9458241" y="8248845"/>
            <a:ext cx="80108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61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3 Images">
  <p:cSld name="2x3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6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6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62" name="Google Shape;262;p62"/>
          <p:cNvSpPr/>
          <p:nvPr>
            <p:ph idx="2" type="pic"/>
          </p:nvPr>
        </p:nvSpPr>
        <p:spPr>
          <a:xfrm>
            <a:off x="772276" y="1588105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62"/>
          <p:cNvSpPr txBox="1"/>
          <p:nvPr>
            <p:ph idx="1" type="body"/>
          </p:nvPr>
        </p:nvSpPr>
        <p:spPr>
          <a:xfrm>
            <a:off x="772276" y="4288404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62"/>
          <p:cNvSpPr/>
          <p:nvPr>
            <p:ph idx="3" type="pic"/>
          </p:nvPr>
        </p:nvSpPr>
        <p:spPr>
          <a:xfrm>
            <a:off x="6487910" y="1588105"/>
            <a:ext cx="5310592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62"/>
          <p:cNvSpPr txBox="1"/>
          <p:nvPr>
            <p:ph idx="4" type="body"/>
          </p:nvPr>
        </p:nvSpPr>
        <p:spPr>
          <a:xfrm>
            <a:off x="6487910" y="4288404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62"/>
          <p:cNvSpPr/>
          <p:nvPr>
            <p:ph idx="5" type="pic"/>
          </p:nvPr>
        </p:nvSpPr>
        <p:spPr>
          <a:xfrm>
            <a:off x="12203545" y="1588105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62"/>
          <p:cNvSpPr txBox="1"/>
          <p:nvPr>
            <p:ph idx="6" type="body"/>
          </p:nvPr>
        </p:nvSpPr>
        <p:spPr>
          <a:xfrm>
            <a:off x="12203545" y="4288404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62"/>
          <p:cNvSpPr/>
          <p:nvPr>
            <p:ph idx="7" type="pic"/>
          </p:nvPr>
        </p:nvSpPr>
        <p:spPr>
          <a:xfrm>
            <a:off x="772276" y="5593550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62"/>
          <p:cNvSpPr txBox="1"/>
          <p:nvPr>
            <p:ph idx="8" type="body"/>
          </p:nvPr>
        </p:nvSpPr>
        <p:spPr>
          <a:xfrm>
            <a:off x="772275" y="8293850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p62"/>
          <p:cNvSpPr/>
          <p:nvPr>
            <p:ph idx="9" type="pic"/>
          </p:nvPr>
        </p:nvSpPr>
        <p:spPr>
          <a:xfrm>
            <a:off x="6487910" y="5593550"/>
            <a:ext cx="5310592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62"/>
          <p:cNvSpPr txBox="1"/>
          <p:nvPr>
            <p:ph idx="13" type="body"/>
          </p:nvPr>
        </p:nvSpPr>
        <p:spPr>
          <a:xfrm>
            <a:off x="6487910" y="8293850"/>
            <a:ext cx="5310592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62"/>
          <p:cNvSpPr/>
          <p:nvPr>
            <p:ph idx="14" type="pic"/>
          </p:nvPr>
        </p:nvSpPr>
        <p:spPr>
          <a:xfrm>
            <a:off x="12203545" y="5593550"/>
            <a:ext cx="5310591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62"/>
          <p:cNvSpPr txBox="1"/>
          <p:nvPr>
            <p:ph idx="15" type="body"/>
          </p:nvPr>
        </p:nvSpPr>
        <p:spPr>
          <a:xfrm>
            <a:off x="12203545" y="8293850"/>
            <a:ext cx="5310591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62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- List">
  <p:cSld name="2 Columns -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6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63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78" name="Google Shape;278;p6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279" name="Google Shape;279;p63"/>
          <p:cNvSpPr txBox="1"/>
          <p:nvPr>
            <p:ph idx="1" type="body"/>
          </p:nvPr>
        </p:nvSpPr>
        <p:spPr>
          <a:xfrm>
            <a:off x="1142999" y="1948145"/>
            <a:ext cx="7321381" cy="14538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None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•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–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Roboto Condensed Light"/>
              <a:buChar char="»"/>
              <a:defRPr sz="4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63"/>
          <p:cNvSpPr txBox="1"/>
          <p:nvPr>
            <p:ph idx="2" type="body"/>
          </p:nvPr>
        </p:nvSpPr>
        <p:spPr>
          <a:xfrm>
            <a:off x="1133383" y="3747959"/>
            <a:ext cx="7330996" cy="5265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1" name="Google Shape;281;p63"/>
          <p:cNvCxnSpPr/>
          <p:nvPr/>
        </p:nvCxnSpPr>
        <p:spPr>
          <a:xfrm>
            <a:off x="1127940" y="3642616"/>
            <a:ext cx="7336440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63"/>
          <p:cNvSpPr txBox="1"/>
          <p:nvPr>
            <p:ph idx="3" type="body"/>
          </p:nvPr>
        </p:nvSpPr>
        <p:spPr>
          <a:xfrm>
            <a:off x="9747419" y="1948145"/>
            <a:ext cx="7321381" cy="14538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63"/>
          <p:cNvSpPr txBox="1"/>
          <p:nvPr>
            <p:ph idx="4" type="body"/>
          </p:nvPr>
        </p:nvSpPr>
        <p:spPr>
          <a:xfrm>
            <a:off x="9737804" y="3747959"/>
            <a:ext cx="7330996" cy="52659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84" name="Google Shape;284;p63"/>
          <p:cNvCxnSpPr/>
          <p:nvPr/>
        </p:nvCxnSpPr>
        <p:spPr>
          <a:xfrm>
            <a:off x="9732361" y="3642616"/>
            <a:ext cx="7336439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ic List - 6 Items">
  <p:cSld name="Icon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6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p64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288" name="Google Shape;288;p64"/>
          <p:cNvSpPr txBox="1"/>
          <p:nvPr>
            <p:ph idx="1" type="body"/>
          </p:nvPr>
        </p:nvSpPr>
        <p:spPr>
          <a:xfrm>
            <a:off x="1582366" y="2856363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64"/>
          <p:cNvSpPr txBox="1"/>
          <p:nvPr>
            <p:ph idx="2" type="body"/>
          </p:nvPr>
        </p:nvSpPr>
        <p:spPr>
          <a:xfrm>
            <a:off x="1584017" y="2128165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0" name="Google Shape;290;p64"/>
          <p:cNvSpPr txBox="1"/>
          <p:nvPr>
            <p:ph idx="3" type="body"/>
          </p:nvPr>
        </p:nvSpPr>
        <p:spPr>
          <a:xfrm>
            <a:off x="1582366" y="5284508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64"/>
          <p:cNvSpPr txBox="1"/>
          <p:nvPr>
            <p:ph idx="4" type="body"/>
          </p:nvPr>
        </p:nvSpPr>
        <p:spPr>
          <a:xfrm>
            <a:off x="1584017" y="4556311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2" name="Google Shape;292;p64"/>
          <p:cNvSpPr txBox="1"/>
          <p:nvPr>
            <p:ph idx="5" type="body"/>
          </p:nvPr>
        </p:nvSpPr>
        <p:spPr>
          <a:xfrm>
            <a:off x="1582365" y="7709351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p64"/>
          <p:cNvSpPr txBox="1"/>
          <p:nvPr>
            <p:ph idx="6" type="body"/>
          </p:nvPr>
        </p:nvSpPr>
        <p:spPr>
          <a:xfrm>
            <a:off x="1584016" y="6981153"/>
            <a:ext cx="710914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4" name="Google Shape;294;p64"/>
          <p:cNvSpPr txBox="1"/>
          <p:nvPr>
            <p:ph idx="7" type="body"/>
          </p:nvPr>
        </p:nvSpPr>
        <p:spPr>
          <a:xfrm>
            <a:off x="10133316" y="2856363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64"/>
          <p:cNvSpPr txBox="1"/>
          <p:nvPr>
            <p:ph idx="8" type="body"/>
          </p:nvPr>
        </p:nvSpPr>
        <p:spPr>
          <a:xfrm>
            <a:off x="10134968" y="2128165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6" name="Google Shape;296;p64"/>
          <p:cNvSpPr txBox="1"/>
          <p:nvPr>
            <p:ph idx="9" type="body"/>
          </p:nvPr>
        </p:nvSpPr>
        <p:spPr>
          <a:xfrm>
            <a:off x="10133316" y="5284508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64"/>
          <p:cNvSpPr txBox="1"/>
          <p:nvPr>
            <p:ph idx="13" type="body"/>
          </p:nvPr>
        </p:nvSpPr>
        <p:spPr>
          <a:xfrm>
            <a:off x="10134968" y="4556311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64"/>
          <p:cNvSpPr txBox="1"/>
          <p:nvPr>
            <p:ph idx="14" type="body"/>
          </p:nvPr>
        </p:nvSpPr>
        <p:spPr>
          <a:xfrm>
            <a:off x="10133314" y="7709351"/>
            <a:ext cx="7110791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64"/>
          <p:cNvSpPr txBox="1"/>
          <p:nvPr>
            <p:ph idx="15" type="body"/>
          </p:nvPr>
        </p:nvSpPr>
        <p:spPr>
          <a:xfrm>
            <a:off x="10134966" y="6981153"/>
            <a:ext cx="710913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64"/>
          <p:cNvSpPr/>
          <p:nvPr>
            <p:ph idx="16" type="pic"/>
          </p:nvPr>
        </p:nvSpPr>
        <p:spPr>
          <a:xfrm>
            <a:off x="952296" y="212816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64"/>
          <p:cNvSpPr/>
          <p:nvPr>
            <p:ph idx="17" type="pic"/>
          </p:nvPr>
        </p:nvSpPr>
        <p:spPr>
          <a:xfrm>
            <a:off x="952296" y="4558434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64"/>
          <p:cNvSpPr/>
          <p:nvPr>
            <p:ph idx="18" type="pic"/>
          </p:nvPr>
        </p:nvSpPr>
        <p:spPr>
          <a:xfrm>
            <a:off x="952296" y="698870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64"/>
          <p:cNvSpPr/>
          <p:nvPr>
            <p:ph idx="19" type="pic"/>
          </p:nvPr>
        </p:nvSpPr>
        <p:spPr>
          <a:xfrm>
            <a:off x="9503246" y="212816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64"/>
          <p:cNvSpPr/>
          <p:nvPr>
            <p:ph idx="20" type="pic"/>
          </p:nvPr>
        </p:nvSpPr>
        <p:spPr>
          <a:xfrm>
            <a:off x="9503246" y="4558434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64"/>
          <p:cNvSpPr/>
          <p:nvPr>
            <p:ph idx="21" type="pic"/>
          </p:nvPr>
        </p:nvSpPr>
        <p:spPr>
          <a:xfrm>
            <a:off x="9503246" y="6988705"/>
            <a:ext cx="720081" cy="720081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6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rvices 2">
  <p:cSld name="4 Ser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6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65"/>
          <p:cNvSpPr/>
          <p:nvPr/>
        </p:nvSpPr>
        <p:spPr>
          <a:xfrm>
            <a:off x="-1" y="2128165"/>
            <a:ext cx="18286414" cy="5265586"/>
          </a:xfrm>
          <a:prstGeom prst="rect">
            <a:avLst/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5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11" name="Google Shape;311;p6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12" name="Google Shape;312;p65"/>
          <p:cNvSpPr/>
          <p:nvPr>
            <p:ph idx="2" type="pic"/>
          </p:nvPr>
        </p:nvSpPr>
        <p:spPr>
          <a:xfrm>
            <a:off x="2302446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65"/>
          <p:cNvSpPr/>
          <p:nvPr>
            <p:ph idx="3" type="pic"/>
          </p:nvPr>
        </p:nvSpPr>
        <p:spPr>
          <a:xfrm>
            <a:off x="6412903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65"/>
          <p:cNvSpPr/>
          <p:nvPr>
            <p:ph idx="4" type="pic"/>
          </p:nvPr>
        </p:nvSpPr>
        <p:spPr>
          <a:xfrm>
            <a:off x="10523359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65"/>
          <p:cNvSpPr/>
          <p:nvPr>
            <p:ph idx="5" type="pic"/>
          </p:nvPr>
        </p:nvSpPr>
        <p:spPr>
          <a:xfrm>
            <a:off x="14633815" y="2758234"/>
            <a:ext cx="1350151" cy="1350151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65"/>
          <p:cNvSpPr txBox="1"/>
          <p:nvPr>
            <p:ph idx="1" type="body"/>
          </p:nvPr>
        </p:nvSpPr>
        <p:spPr>
          <a:xfrm>
            <a:off x="952296" y="4267499"/>
            <a:ext cx="3915436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65"/>
          <p:cNvSpPr txBox="1"/>
          <p:nvPr>
            <p:ph idx="6" type="body"/>
          </p:nvPr>
        </p:nvSpPr>
        <p:spPr>
          <a:xfrm>
            <a:off x="13328671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65"/>
          <p:cNvSpPr txBox="1"/>
          <p:nvPr>
            <p:ph idx="7" type="body"/>
          </p:nvPr>
        </p:nvSpPr>
        <p:spPr>
          <a:xfrm>
            <a:off x="5077754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65"/>
          <p:cNvSpPr txBox="1"/>
          <p:nvPr>
            <p:ph idx="8" type="body"/>
          </p:nvPr>
        </p:nvSpPr>
        <p:spPr>
          <a:xfrm>
            <a:off x="9203211" y="4267499"/>
            <a:ext cx="3915436" cy="720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65"/>
          <p:cNvSpPr txBox="1"/>
          <p:nvPr>
            <p:ph idx="9" type="body"/>
          </p:nvPr>
        </p:nvSpPr>
        <p:spPr>
          <a:xfrm>
            <a:off x="952296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65"/>
          <p:cNvSpPr txBox="1"/>
          <p:nvPr>
            <p:ph idx="13" type="body"/>
          </p:nvPr>
        </p:nvSpPr>
        <p:spPr>
          <a:xfrm>
            <a:off x="13328671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65"/>
          <p:cNvSpPr txBox="1"/>
          <p:nvPr>
            <p:ph idx="14" type="body"/>
          </p:nvPr>
        </p:nvSpPr>
        <p:spPr>
          <a:xfrm>
            <a:off x="9203211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65"/>
          <p:cNvSpPr txBox="1"/>
          <p:nvPr>
            <p:ph idx="15" type="body"/>
          </p:nvPr>
        </p:nvSpPr>
        <p:spPr>
          <a:xfrm>
            <a:off x="5077754" y="5032585"/>
            <a:ext cx="3915436" cy="175519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65"/>
          <p:cNvSpPr txBox="1"/>
          <p:nvPr>
            <p:ph idx="16" type="body"/>
          </p:nvPr>
        </p:nvSpPr>
        <p:spPr>
          <a:xfrm>
            <a:off x="1096311" y="7843800"/>
            <a:ext cx="16057786" cy="126014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6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66"/>
          <p:cNvSpPr/>
          <p:nvPr/>
        </p:nvSpPr>
        <p:spPr>
          <a:xfrm>
            <a:off x="1762386" y="2330882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6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29" name="Google Shape;329;p6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30" name="Google Shape;330;p66"/>
          <p:cNvSpPr/>
          <p:nvPr/>
        </p:nvSpPr>
        <p:spPr>
          <a:xfrm>
            <a:off x="817281" y="1903140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6"/>
          <p:cNvSpPr txBox="1"/>
          <p:nvPr>
            <p:ph idx="1" type="body"/>
          </p:nvPr>
        </p:nvSpPr>
        <p:spPr>
          <a:xfrm>
            <a:off x="1010803" y="2105662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2" name="Google Shape;332;p66"/>
          <p:cNvSpPr txBox="1"/>
          <p:nvPr>
            <p:ph idx="2" type="body"/>
          </p:nvPr>
        </p:nvSpPr>
        <p:spPr>
          <a:xfrm>
            <a:off x="2672274" y="2983259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3" name="Google Shape;333;p66"/>
          <p:cNvSpPr txBox="1"/>
          <p:nvPr>
            <p:ph idx="3" type="body"/>
          </p:nvPr>
        </p:nvSpPr>
        <p:spPr>
          <a:xfrm>
            <a:off x="2672274" y="2330884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66"/>
          <p:cNvSpPr/>
          <p:nvPr/>
        </p:nvSpPr>
        <p:spPr>
          <a:xfrm>
            <a:off x="1762386" y="4785221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6"/>
          <p:cNvSpPr/>
          <p:nvPr/>
        </p:nvSpPr>
        <p:spPr>
          <a:xfrm>
            <a:off x="817281" y="4357478"/>
            <a:ext cx="1530171" cy="1530172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6"/>
          <p:cNvSpPr txBox="1"/>
          <p:nvPr>
            <p:ph idx="4" type="body"/>
          </p:nvPr>
        </p:nvSpPr>
        <p:spPr>
          <a:xfrm>
            <a:off x="1010803" y="4560001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66"/>
          <p:cNvSpPr txBox="1"/>
          <p:nvPr>
            <p:ph idx="5" type="body"/>
          </p:nvPr>
        </p:nvSpPr>
        <p:spPr>
          <a:xfrm>
            <a:off x="2672274" y="5437599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66"/>
          <p:cNvSpPr txBox="1"/>
          <p:nvPr>
            <p:ph idx="6" type="body"/>
          </p:nvPr>
        </p:nvSpPr>
        <p:spPr>
          <a:xfrm>
            <a:off x="2672274" y="4785223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66"/>
          <p:cNvSpPr/>
          <p:nvPr/>
        </p:nvSpPr>
        <p:spPr>
          <a:xfrm>
            <a:off x="1762386" y="7236428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6"/>
          <p:cNvSpPr/>
          <p:nvPr/>
        </p:nvSpPr>
        <p:spPr>
          <a:xfrm>
            <a:off x="817281" y="6808685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66"/>
          <p:cNvSpPr txBox="1"/>
          <p:nvPr>
            <p:ph idx="7" type="body"/>
          </p:nvPr>
        </p:nvSpPr>
        <p:spPr>
          <a:xfrm>
            <a:off x="1010803" y="7011207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66"/>
          <p:cNvSpPr txBox="1"/>
          <p:nvPr>
            <p:ph idx="8" type="body"/>
          </p:nvPr>
        </p:nvSpPr>
        <p:spPr>
          <a:xfrm>
            <a:off x="2672274" y="7888805"/>
            <a:ext cx="5625627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66"/>
          <p:cNvSpPr txBox="1"/>
          <p:nvPr>
            <p:ph idx="9" type="body"/>
          </p:nvPr>
        </p:nvSpPr>
        <p:spPr>
          <a:xfrm>
            <a:off x="2672274" y="7236428"/>
            <a:ext cx="5625627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66"/>
          <p:cNvSpPr/>
          <p:nvPr/>
        </p:nvSpPr>
        <p:spPr>
          <a:xfrm>
            <a:off x="10313336" y="2330882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66"/>
          <p:cNvSpPr/>
          <p:nvPr/>
        </p:nvSpPr>
        <p:spPr>
          <a:xfrm>
            <a:off x="9368231" y="1903140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66"/>
          <p:cNvSpPr txBox="1"/>
          <p:nvPr>
            <p:ph idx="13" type="body"/>
          </p:nvPr>
        </p:nvSpPr>
        <p:spPr>
          <a:xfrm>
            <a:off x="9561752" y="2105662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4" type="body"/>
          </p:nvPr>
        </p:nvSpPr>
        <p:spPr>
          <a:xfrm>
            <a:off x="11223225" y="2983259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5" type="body"/>
          </p:nvPr>
        </p:nvSpPr>
        <p:spPr>
          <a:xfrm>
            <a:off x="11223225" y="2330884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9" name="Google Shape;349;p66"/>
          <p:cNvSpPr/>
          <p:nvPr/>
        </p:nvSpPr>
        <p:spPr>
          <a:xfrm>
            <a:off x="10313336" y="4785221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6"/>
          <p:cNvSpPr/>
          <p:nvPr/>
        </p:nvSpPr>
        <p:spPr>
          <a:xfrm>
            <a:off x="9368231" y="4357478"/>
            <a:ext cx="1530171" cy="1530172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66"/>
          <p:cNvSpPr txBox="1"/>
          <p:nvPr>
            <p:ph idx="16" type="body"/>
          </p:nvPr>
        </p:nvSpPr>
        <p:spPr>
          <a:xfrm>
            <a:off x="9561752" y="4560001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66"/>
          <p:cNvSpPr txBox="1"/>
          <p:nvPr>
            <p:ph idx="17" type="body"/>
          </p:nvPr>
        </p:nvSpPr>
        <p:spPr>
          <a:xfrm>
            <a:off x="11223225" y="5437599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3" name="Google Shape;353;p66"/>
          <p:cNvSpPr txBox="1"/>
          <p:nvPr>
            <p:ph idx="18" type="body"/>
          </p:nvPr>
        </p:nvSpPr>
        <p:spPr>
          <a:xfrm>
            <a:off x="11223225" y="4785223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4" name="Google Shape;354;p66"/>
          <p:cNvSpPr/>
          <p:nvPr/>
        </p:nvSpPr>
        <p:spPr>
          <a:xfrm>
            <a:off x="10313336" y="7236428"/>
            <a:ext cx="7065786" cy="1687493"/>
          </a:xfrm>
          <a:prstGeom prst="roundRect">
            <a:avLst>
              <a:gd fmla="val 16667" name="adj"/>
            </a:avLst>
          </a:prstGeom>
          <a:solidFill>
            <a:schemeClr val="accent1">
              <a:alpha val="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66"/>
          <p:cNvSpPr/>
          <p:nvPr/>
        </p:nvSpPr>
        <p:spPr>
          <a:xfrm>
            <a:off x="9368231" y="6808685"/>
            <a:ext cx="1530171" cy="1530171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6"/>
          <p:cNvSpPr txBox="1"/>
          <p:nvPr>
            <p:ph idx="19" type="body"/>
          </p:nvPr>
        </p:nvSpPr>
        <p:spPr>
          <a:xfrm>
            <a:off x="9561752" y="7011207"/>
            <a:ext cx="1143128" cy="112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7" name="Google Shape;357;p66"/>
          <p:cNvSpPr txBox="1"/>
          <p:nvPr>
            <p:ph idx="20" type="body"/>
          </p:nvPr>
        </p:nvSpPr>
        <p:spPr>
          <a:xfrm>
            <a:off x="11223225" y="7888805"/>
            <a:ext cx="5625626" cy="9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66"/>
          <p:cNvSpPr txBox="1"/>
          <p:nvPr>
            <p:ph idx="21" type="body"/>
          </p:nvPr>
        </p:nvSpPr>
        <p:spPr>
          <a:xfrm>
            <a:off x="11223225" y="7236428"/>
            <a:ext cx="5625626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0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838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838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•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838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838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»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3" type="body"/>
          </p:nvPr>
        </p:nvSpPr>
        <p:spPr>
          <a:xfrm>
            <a:off x="3855118" y="6763680"/>
            <a:ext cx="10576177" cy="31728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6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67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62" name="Google Shape;362;p6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63" name="Google Shape;363;p67"/>
          <p:cNvSpPr txBox="1"/>
          <p:nvPr>
            <p:ph idx="1" type="body"/>
          </p:nvPr>
        </p:nvSpPr>
        <p:spPr>
          <a:xfrm>
            <a:off x="98154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4" name="Google Shape;364;p67"/>
          <p:cNvSpPr/>
          <p:nvPr/>
        </p:nvSpPr>
        <p:spPr>
          <a:xfrm>
            <a:off x="-1" y="5053489"/>
            <a:ext cx="18286414" cy="13501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7"/>
          <p:cNvSpPr/>
          <p:nvPr/>
        </p:nvSpPr>
        <p:spPr>
          <a:xfrm>
            <a:off x="1852396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67"/>
          <p:cNvSpPr/>
          <p:nvPr/>
        </p:nvSpPr>
        <p:spPr>
          <a:xfrm>
            <a:off x="4534694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7"/>
          <p:cNvSpPr/>
          <p:nvPr/>
        </p:nvSpPr>
        <p:spPr>
          <a:xfrm>
            <a:off x="7216992" y="4589517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7"/>
          <p:cNvSpPr/>
          <p:nvPr/>
        </p:nvSpPr>
        <p:spPr>
          <a:xfrm>
            <a:off x="9899290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7"/>
          <p:cNvSpPr/>
          <p:nvPr/>
        </p:nvSpPr>
        <p:spPr>
          <a:xfrm>
            <a:off x="12581587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15263885" y="4603439"/>
            <a:ext cx="1035117" cy="1035117"/>
          </a:xfrm>
          <a:prstGeom prst="ellipse">
            <a:avLst/>
          </a:prstGeom>
          <a:solidFill>
            <a:schemeClr val="accent1"/>
          </a:solidFill>
          <a:ln cap="flat" cmpd="sng" w="984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7"/>
          <p:cNvSpPr/>
          <p:nvPr>
            <p:ph idx="2" type="pic"/>
          </p:nvPr>
        </p:nvSpPr>
        <p:spPr>
          <a:xfrm>
            <a:off x="2061896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67"/>
          <p:cNvSpPr/>
          <p:nvPr>
            <p:ph idx="3" type="pic"/>
          </p:nvPr>
        </p:nvSpPr>
        <p:spPr>
          <a:xfrm>
            <a:off x="4744194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67"/>
          <p:cNvSpPr/>
          <p:nvPr>
            <p:ph idx="4" type="pic"/>
          </p:nvPr>
        </p:nvSpPr>
        <p:spPr>
          <a:xfrm>
            <a:off x="7426491" y="4799017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67"/>
          <p:cNvSpPr/>
          <p:nvPr>
            <p:ph idx="5" type="pic"/>
          </p:nvPr>
        </p:nvSpPr>
        <p:spPr>
          <a:xfrm>
            <a:off x="10108789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67"/>
          <p:cNvSpPr/>
          <p:nvPr>
            <p:ph idx="6" type="pic"/>
          </p:nvPr>
        </p:nvSpPr>
        <p:spPr>
          <a:xfrm>
            <a:off x="12791088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67"/>
          <p:cNvSpPr/>
          <p:nvPr>
            <p:ph idx="7" type="pic"/>
          </p:nvPr>
        </p:nvSpPr>
        <p:spPr>
          <a:xfrm>
            <a:off x="15473385" y="4812939"/>
            <a:ext cx="616115" cy="616115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67"/>
          <p:cNvSpPr txBox="1"/>
          <p:nvPr>
            <p:ph idx="8" type="body"/>
          </p:nvPr>
        </p:nvSpPr>
        <p:spPr>
          <a:xfrm>
            <a:off x="1179534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67"/>
          <p:cNvSpPr txBox="1"/>
          <p:nvPr>
            <p:ph idx="9" type="body"/>
          </p:nvPr>
        </p:nvSpPr>
        <p:spPr>
          <a:xfrm>
            <a:off x="368499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67"/>
          <p:cNvSpPr txBox="1"/>
          <p:nvPr>
            <p:ph idx="13" type="body"/>
          </p:nvPr>
        </p:nvSpPr>
        <p:spPr>
          <a:xfrm>
            <a:off x="9091899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p67"/>
          <p:cNvSpPr txBox="1"/>
          <p:nvPr>
            <p:ph idx="14" type="body"/>
          </p:nvPr>
        </p:nvSpPr>
        <p:spPr>
          <a:xfrm>
            <a:off x="6388448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p67"/>
          <p:cNvSpPr txBox="1"/>
          <p:nvPr>
            <p:ph idx="15" type="body"/>
          </p:nvPr>
        </p:nvSpPr>
        <p:spPr>
          <a:xfrm>
            <a:off x="14498800" y="3253290"/>
            <a:ext cx="2581039" cy="123764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67"/>
          <p:cNvSpPr txBox="1"/>
          <p:nvPr>
            <p:ph idx="16" type="body"/>
          </p:nvPr>
        </p:nvSpPr>
        <p:spPr>
          <a:xfrm>
            <a:off x="104230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67"/>
          <p:cNvSpPr txBox="1"/>
          <p:nvPr>
            <p:ph idx="17" type="body"/>
          </p:nvPr>
        </p:nvSpPr>
        <p:spPr>
          <a:xfrm>
            <a:off x="11824600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7"/>
          <p:cNvSpPr txBox="1"/>
          <p:nvPr>
            <p:ph idx="18" type="body"/>
          </p:nvPr>
        </p:nvSpPr>
        <p:spPr>
          <a:xfrm>
            <a:off x="374575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7"/>
          <p:cNvSpPr txBox="1"/>
          <p:nvPr>
            <p:ph idx="19" type="body"/>
          </p:nvPr>
        </p:nvSpPr>
        <p:spPr>
          <a:xfrm>
            <a:off x="9127452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7"/>
          <p:cNvSpPr txBox="1"/>
          <p:nvPr>
            <p:ph idx="20" type="body"/>
          </p:nvPr>
        </p:nvSpPr>
        <p:spPr>
          <a:xfrm>
            <a:off x="6449205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67"/>
          <p:cNvSpPr txBox="1"/>
          <p:nvPr>
            <p:ph idx="21" type="body"/>
          </p:nvPr>
        </p:nvSpPr>
        <p:spPr>
          <a:xfrm>
            <a:off x="14528052" y="5886081"/>
            <a:ext cx="2581039" cy="31728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1">
  <p:cSld name="SWO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6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0" name="Google Shape;390;p6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6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92" name="Google Shape;392;p6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93" name="Google Shape;393;p68"/>
          <p:cNvSpPr/>
          <p:nvPr/>
        </p:nvSpPr>
        <p:spPr>
          <a:xfrm>
            <a:off x="10837991" y="5592510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8"/>
          <p:cNvSpPr/>
          <p:nvPr/>
        </p:nvSpPr>
        <p:spPr>
          <a:xfrm>
            <a:off x="-1" y="5582770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8"/>
          <p:cNvSpPr/>
          <p:nvPr/>
        </p:nvSpPr>
        <p:spPr>
          <a:xfrm>
            <a:off x="10837991" y="2184073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8"/>
          <p:cNvSpPr/>
          <p:nvPr/>
        </p:nvSpPr>
        <p:spPr>
          <a:xfrm>
            <a:off x="-1" y="2184073"/>
            <a:ext cx="7448423" cy="315035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68"/>
          <p:cNvGrpSpPr/>
          <p:nvPr/>
        </p:nvGrpSpPr>
        <p:grpSpPr>
          <a:xfrm>
            <a:off x="5863505" y="5582770"/>
            <a:ext cx="3160092" cy="3150352"/>
            <a:chOff x="-1" y="0"/>
            <a:chExt cx="3160091" cy="3150350"/>
          </a:xfrm>
        </p:grpSpPr>
        <p:sp>
          <p:nvSpPr>
            <p:cNvPr id="398" name="Google Shape;398;p68"/>
            <p:cNvSpPr/>
            <p:nvPr/>
          </p:nvSpPr>
          <p:spPr>
            <a:xfrm>
              <a:off x="-1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8"/>
            <p:cNvSpPr/>
            <p:nvPr/>
          </p:nvSpPr>
          <p:spPr>
            <a:xfrm>
              <a:off x="9739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8"/>
            <p:cNvSpPr/>
            <p:nvPr/>
          </p:nvSpPr>
          <p:spPr>
            <a:xfrm>
              <a:off x="-1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8"/>
            <p:cNvSpPr/>
            <p:nvPr/>
          </p:nvSpPr>
          <p:spPr>
            <a:xfrm>
              <a:off x="147671" y="147672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68"/>
          <p:cNvGrpSpPr/>
          <p:nvPr/>
        </p:nvGrpSpPr>
        <p:grpSpPr>
          <a:xfrm>
            <a:off x="5873245" y="2184071"/>
            <a:ext cx="3150352" cy="3160093"/>
            <a:chOff x="0" y="0"/>
            <a:chExt cx="3150351" cy="3160091"/>
          </a:xfrm>
        </p:grpSpPr>
        <p:sp>
          <p:nvSpPr>
            <p:cNvPr id="403" name="Google Shape;403;p68"/>
            <p:cNvSpPr/>
            <p:nvPr/>
          </p:nvSpPr>
          <p:spPr>
            <a:xfrm rot="5400000">
              <a:off x="0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8"/>
            <p:cNvSpPr/>
            <p:nvPr/>
          </p:nvSpPr>
          <p:spPr>
            <a:xfrm rot="5400000">
              <a:off x="0" y="9739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8"/>
            <p:cNvSpPr/>
            <p:nvPr/>
          </p:nvSpPr>
          <p:spPr>
            <a:xfrm rot="5400000">
              <a:off x="0" y="0"/>
              <a:ext cx="3150351" cy="3150350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8"/>
            <p:cNvSpPr/>
            <p:nvPr/>
          </p:nvSpPr>
          <p:spPr>
            <a:xfrm rot="5400000">
              <a:off x="147672" y="147672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68"/>
          <p:cNvGrpSpPr/>
          <p:nvPr/>
        </p:nvGrpSpPr>
        <p:grpSpPr>
          <a:xfrm>
            <a:off x="9278221" y="2193812"/>
            <a:ext cx="3160092" cy="3150352"/>
            <a:chOff x="0" y="0"/>
            <a:chExt cx="3160090" cy="3150351"/>
          </a:xfrm>
        </p:grpSpPr>
        <p:sp>
          <p:nvSpPr>
            <p:cNvPr id="408" name="Google Shape;408;p68"/>
            <p:cNvSpPr/>
            <p:nvPr/>
          </p:nvSpPr>
          <p:spPr>
            <a:xfrm rot="10800000">
              <a:off x="9739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8"/>
            <p:cNvSpPr/>
            <p:nvPr/>
          </p:nvSpPr>
          <p:spPr>
            <a:xfrm rot="10800000">
              <a:off x="0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8"/>
            <p:cNvSpPr/>
            <p:nvPr/>
          </p:nvSpPr>
          <p:spPr>
            <a:xfrm rot="10800000">
              <a:off x="9739" y="0"/>
              <a:ext cx="3150351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8"/>
            <p:cNvSpPr/>
            <p:nvPr/>
          </p:nvSpPr>
          <p:spPr>
            <a:xfrm rot="10800000">
              <a:off x="157412" y="147673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68"/>
          <p:cNvGrpSpPr/>
          <p:nvPr/>
        </p:nvGrpSpPr>
        <p:grpSpPr>
          <a:xfrm>
            <a:off x="9278220" y="5582772"/>
            <a:ext cx="3150353" cy="3160091"/>
            <a:chOff x="0" y="0"/>
            <a:chExt cx="3150351" cy="3160089"/>
          </a:xfrm>
        </p:grpSpPr>
        <p:sp>
          <p:nvSpPr>
            <p:cNvPr id="413" name="Google Shape;413;p68"/>
            <p:cNvSpPr/>
            <p:nvPr/>
          </p:nvSpPr>
          <p:spPr>
            <a:xfrm rot="-5400000">
              <a:off x="0" y="9739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8"/>
            <p:cNvSpPr/>
            <p:nvPr/>
          </p:nvSpPr>
          <p:spPr>
            <a:xfrm rot="-5400000">
              <a:off x="0" y="0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8"/>
            <p:cNvSpPr/>
            <p:nvPr/>
          </p:nvSpPr>
          <p:spPr>
            <a:xfrm rot="-5400000">
              <a:off x="0" y="9739"/>
              <a:ext cx="3150350" cy="3150351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8"/>
            <p:cNvSpPr/>
            <p:nvPr/>
          </p:nvSpPr>
          <p:spPr>
            <a:xfrm rot="-5400000">
              <a:off x="147671" y="157413"/>
              <a:ext cx="2855007" cy="2855005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6262885" y="4066561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None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•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–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Condensed Light"/>
              <a:buChar char="»"/>
              <a:defRPr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68"/>
          <p:cNvSpPr txBox="1"/>
          <p:nvPr>
            <p:ph idx="2" type="body"/>
          </p:nvPr>
        </p:nvSpPr>
        <p:spPr>
          <a:xfrm>
            <a:off x="6262885" y="2713229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68"/>
          <p:cNvSpPr txBox="1"/>
          <p:nvPr>
            <p:ph idx="3" type="body"/>
          </p:nvPr>
        </p:nvSpPr>
        <p:spPr>
          <a:xfrm>
            <a:off x="9674034" y="4066561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68"/>
          <p:cNvSpPr txBox="1"/>
          <p:nvPr>
            <p:ph idx="4" type="body"/>
          </p:nvPr>
        </p:nvSpPr>
        <p:spPr>
          <a:xfrm>
            <a:off x="9674034" y="2713229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8"/>
          <p:cNvSpPr txBox="1"/>
          <p:nvPr>
            <p:ph idx="5" type="body"/>
          </p:nvPr>
        </p:nvSpPr>
        <p:spPr>
          <a:xfrm>
            <a:off x="6244999" y="7351925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68"/>
          <p:cNvSpPr txBox="1"/>
          <p:nvPr>
            <p:ph idx="6" type="body"/>
          </p:nvPr>
        </p:nvSpPr>
        <p:spPr>
          <a:xfrm>
            <a:off x="6244999" y="5998595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68"/>
          <p:cNvSpPr txBox="1"/>
          <p:nvPr>
            <p:ph idx="7" type="body"/>
          </p:nvPr>
        </p:nvSpPr>
        <p:spPr>
          <a:xfrm>
            <a:off x="9656147" y="7351925"/>
            <a:ext cx="2394498" cy="7619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68"/>
          <p:cNvSpPr txBox="1"/>
          <p:nvPr>
            <p:ph idx="8" type="body"/>
          </p:nvPr>
        </p:nvSpPr>
        <p:spPr>
          <a:xfrm>
            <a:off x="9656147" y="5998595"/>
            <a:ext cx="2394498" cy="163108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68"/>
          <p:cNvSpPr txBox="1"/>
          <p:nvPr>
            <p:ph idx="9" type="body"/>
          </p:nvPr>
        </p:nvSpPr>
        <p:spPr>
          <a:xfrm>
            <a:off x="637260" y="2769137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68"/>
          <p:cNvSpPr txBox="1"/>
          <p:nvPr>
            <p:ph idx="13" type="body"/>
          </p:nvPr>
        </p:nvSpPr>
        <p:spPr>
          <a:xfrm>
            <a:off x="637260" y="5964492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7" name="Google Shape;427;p68"/>
          <p:cNvSpPr txBox="1"/>
          <p:nvPr>
            <p:ph idx="14" type="body"/>
          </p:nvPr>
        </p:nvSpPr>
        <p:spPr>
          <a:xfrm>
            <a:off x="12608590" y="2814142"/>
            <a:ext cx="5040562" cy="2205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8" name="Google Shape;428;p68"/>
          <p:cNvSpPr txBox="1"/>
          <p:nvPr>
            <p:ph idx="15" type="body"/>
          </p:nvPr>
        </p:nvSpPr>
        <p:spPr>
          <a:xfrm>
            <a:off x="12608590" y="6009497"/>
            <a:ext cx="5040562" cy="2205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68"/>
          <p:cNvSpPr/>
          <p:nvPr>
            <p:ph idx="16" type="pic"/>
          </p:nvPr>
        </p:nvSpPr>
        <p:spPr>
          <a:xfrm>
            <a:off x="637261" y="1546269"/>
            <a:ext cx="1222868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68"/>
          <p:cNvSpPr/>
          <p:nvPr>
            <p:ph idx="17" type="pic"/>
          </p:nvPr>
        </p:nvSpPr>
        <p:spPr>
          <a:xfrm>
            <a:off x="16434015" y="1572638"/>
            <a:ext cx="1222869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68"/>
          <p:cNvSpPr/>
          <p:nvPr>
            <p:ph idx="18" type="pic"/>
          </p:nvPr>
        </p:nvSpPr>
        <p:spPr>
          <a:xfrm>
            <a:off x="637261" y="8169737"/>
            <a:ext cx="1222868" cy="1222869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68"/>
          <p:cNvSpPr/>
          <p:nvPr>
            <p:ph idx="19" type="pic"/>
          </p:nvPr>
        </p:nvSpPr>
        <p:spPr>
          <a:xfrm>
            <a:off x="16434015" y="8196106"/>
            <a:ext cx="1222869" cy="12228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1">
  <p:cSld name="2x4 Imag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6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6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69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37" name="Google Shape;437;p6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438" name="Google Shape;438;p69"/>
          <p:cNvSpPr/>
          <p:nvPr/>
        </p:nvSpPr>
        <p:spPr>
          <a:xfrm>
            <a:off x="1498356" y="1634381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9"/>
          <p:cNvSpPr/>
          <p:nvPr>
            <p:ph idx="2" type="pic"/>
          </p:nvPr>
        </p:nvSpPr>
        <p:spPr>
          <a:xfrm>
            <a:off x="1644130" y="1780168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1087310" y="4784730"/>
            <a:ext cx="3885864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69"/>
          <p:cNvSpPr/>
          <p:nvPr/>
        </p:nvSpPr>
        <p:spPr>
          <a:xfrm>
            <a:off x="5548805" y="1634380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9"/>
          <p:cNvSpPr/>
          <p:nvPr>
            <p:ph idx="3" type="pic"/>
          </p:nvPr>
        </p:nvSpPr>
        <p:spPr>
          <a:xfrm>
            <a:off x="5694579" y="178016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69"/>
          <p:cNvSpPr txBox="1"/>
          <p:nvPr>
            <p:ph idx="4" type="body"/>
          </p:nvPr>
        </p:nvSpPr>
        <p:spPr>
          <a:xfrm>
            <a:off x="5137760" y="4784730"/>
            <a:ext cx="3885863" cy="6738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4" name="Google Shape;444;p69"/>
          <p:cNvSpPr/>
          <p:nvPr/>
        </p:nvSpPr>
        <p:spPr>
          <a:xfrm>
            <a:off x="9612852" y="1634381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9"/>
          <p:cNvSpPr/>
          <p:nvPr>
            <p:ph idx="5" type="pic"/>
          </p:nvPr>
        </p:nvSpPr>
        <p:spPr>
          <a:xfrm>
            <a:off x="9758626" y="1780168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9"/>
          <p:cNvSpPr txBox="1"/>
          <p:nvPr>
            <p:ph idx="6" type="body"/>
          </p:nvPr>
        </p:nvSpPr>
        <p:spPr>
          <a:xfrm>
            <a:off x="9201807" y="478473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69"/>
          <p:cNvSpPr/>
          <p:nvPr/>
        </p:nvSpPr>
        <p:spPr>
          <a:xfrm>
            <a:off x="13663302" y="1634380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9"/>
          <p:cNvSpPr/>
          <p:nvPr>
            <p:ph idx="7" type="pic"/>
          </p:nvPr>
        </p:nvSpPr>
        <p:spPr>
          <a:xfrm>
            <a:off x="13809076" y="178016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9"/>
          <p:cNvSpPr txBox="1"/>
          <p:nvPr>
            <p:ph idx="8" type="body"/>
          </p:nvPr>
        </p:nvSpPr>
        <p:spPr>
          <a:xfrm>
            <a:off x="13252257" y="4784730"/>
            <a:ext cx="3885863" cy="6738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0" name="Google Shape;450;p69"/>
          <p:cNvSpPr/>
          <p:nvPr/>
        </p:nvSpPr>
        <p:spPr>
          <a:xfrm>
            <a:off x="1498356" y="5711369"/>
            <a:ext cx="3063775" cy="3064042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9"/>
          <p:cNvSpPr/>
          <p:nvPr>
            <p:ph idx="9" type="pic"/>
          </p:nvPr>
        </p:nvSpPr>
        <p:spPr>
          <a:xfrm>
            <a:off x="1644130" y="5857156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9"/>
          <p:cNvSpPr txBox="1"/>
          <p:nvPr>
            <p:ph idx="13" type="body"/>
          </p:nvPr>
        </p:nvSpPr>
        <p:spPr>
          <a:xfrm>
            <a:off x="1087310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69"/>
          <p:cNvSpPr/>
          <p:nvPr/>
        </p:nvSpPr>
        <p:spPr>
          <a:xfrm>
            <a:off x="5548805" y="5711368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9"/>
          <p:cNvSpPr/>
          <p:nvPr>
            <p:ph idx="14" type="pic"/>
          </p:nvPr>
        </p:nvSpPr>
        <p:spPr>
          <a:xfrm>
            <a:off x="5694579" y="585715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69"/>
          <p:cNvSpPr txBox="1"/>
          <p:nvPr>
            <p:ph idx="15" type="body"/>
          </p:nvPr>
        </p:nvSpPr>
        <p:spPr>
          <a:xfrm>
            <a:off x="5137760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69"/>
          <p:cNvSpPr/>
          <p:nvPr/>
        </p:nvSpPr>
        <p:spPr>
          <a:xfrm>
            <a:off x="9612852" y="5711369"/>
            <a:ext cx="3063775" cy="3064042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9"/>
          <p:cNvSpPr/>
          <p:nvPr>
            <p:ph idx="16" type="pic"/>
          </p:nvPr>
        </p:nvSpPr>
        <p:spPr>
          <a:xfrm>
            <a:off x="9758626" y="5857156"/>
            <a:ext cx="2772228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69"/>
          <p:cNvSpPr txBox="1"/>
          <p:nvPr>
            <p:ph idx="17" type="body"/>
          </p:nvPr>
        </p:nvSpPr>
        <p:spPr>
          <a:xfrm>
            <a:off x="9201807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69"/>
          <p:cNvSpPr/>
          <p:nvPr/>
        </p:nvSpPr>
        <p:spPr>
          <a:xfrm>
            <a:off x="13663302" y="5711368"/>
            <a:ext cx="3063775" cy="306404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9"/>
          <p:cNvSpPr/>
          <p:nvPr>
            <p:ph idx="18" type="pic"/>
          </p:nvPr>
        </p:nvSpPr>
        <p:spPr>
          <a:xfrm>
            <a:off x="13809076" y="5857156"/>
            <a:ext cx="2772229" cy="2772469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9"/>
          <p:cNvSpPr txBox="1"/>
          <p:nvPr>
            <p:ph idx="19" type="body"/>
          </p:nvPr>
        </p:nvSpPr>
        <p:spPr>
          <a:xfrm>
            <a:off x="13252257" y="8835180"/>
            <a:ext cx="3885863" cy="6738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x4 Images 2">
  <p:cSld name="2x4 Imag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7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70"/>
          <p:cNvSpPr/>
          <p:nvPr/>
        </p:nvSpPr>
        <p:spPr>
          <a:xfrm>
            <a:off x="1024052" y="184927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70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466" name="Google Shape;466;p70"/>
          <p:cNvSpPr txBox="1"/>
          <p:nvPr>
            <p:ph idx="1" type="body"/>
          </p:nvPr>
        </p:nvSpPr>
        <p:spPr>
          <a:xfrm>
            <a:off x="658926" y="45134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None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•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–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Condensed Light"/>
              <a:buChar char="»"/>
              <a:defRPr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70"/>
          <p:cNvSpPr/>
          <p:nvPr>
            <p:ph idx="2" type="pic"/>
          </p:nvPr>
        </p:nvSpPr>
        <p:spPr>
          <a:xfrm>
            <a:off x="1214552" y="203024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8" name="Google Shape;468;p70"/>
          <p:cNvCxnSpPr/>
          <p:nvPr/>
        </p:nvCxnSpPr>
        <p:spPr>
          <a:xfrm>
            <a:off x="906313" y="4461671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p70"/>
          <p:cNvSpPr/>
          <p:nvPr/>
        </p:nvSpPr>
        <p:spPr>
          <a:xfrm>
            <a:off x="5285378" y="184927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70"/>
          <p:cNvSpPr txBox="1"/>
          <p:nvPr>
            <p:ph idx="3" type="body"/>
          </p:nvPr>
        </p:nvSpPr>
        <p:spPr>
          <a:xfrm>
            <a:off x="4920253" y="45134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70"/>
          <p:cNvSpPr/>
          <p:nvPr>
            <p:ph idx="4" type="pic"/>
          </p:nvPr>
        </p:nvSpPr>
        <p:spPr>
          <a:xfrm>
            <a:off x="5475878" y="203024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2" name="Google Shape;472;p70"/>
          <p:cNvCxnSpPr/>
          <p:nvPr/>
        </p:nvCxnSpPr>
        <p:spPr>
          <a:xfrm>
            <a:off x="5167641" y="4461671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3" name="Google Shape;473;p70"/>
          <p:cNvSpPr/>
          <p:nvPr/>
        </p:nvSpPr>
        <p:spPr>
          <a:xfrm>
            <a:off x="9567188" y="185102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70"/>
          <p:cNvSpPr txBox="1"/>
          <p:nvPr>
            <p:ph idx="5" type="body"/>
          </p:nvPr>
        </p:nvSpPr>
        <p:spPr>
          <a:xfrm>
            <a:off x="9202063" y="451518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70"/>
          <p:cNvSpPr/>
          <p:nvPr>
            <p:ph idx="6" type="pic"/>
          </p:nvPr>
        </p:nvSpPr>
        <p:spPr>
          <a:xfrm>
            <a:off x="9757688" y="2032000"/>
            <a:ext cx="2984501" cy="242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76" name="Google Shape;476;p70"/>
          <p:cNvCxnSpPr/>
          <p:nvPr/>
        </p:nvCxnSpPr>
        <p:spPr>
          <a:xfrm>
            <a:off x="9449450" y="4463426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70"/>
          <p:cNvSpPr/>
          <p:nvPr/>
        </p:nvSpPr>
        <p:spPr>
          <a:xfrm>
            <a:off x="13828515" y="185102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70"/>
          <p:cNvSpPr txBox="1"/>
          <p:nvPr>
            <p:ph idx="7" type="body"/>
          </p:nvPr>
        </p:nvSpPr>
        <p:spPr>
          <a:xfrm>
            <a:off x="13463390" y="451518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70"/>
          <p:cNvSpPr/>
          <p:nvPr>
            <p:ph idx="8" type="pic"/>
          </p:nvPr>
        </p:nvSpPr>
        <p:spPr>
          <a:xfrm>
            <a:off x="14019015" y="2032000"/>
            <a:ext cx="2984501" cy="2425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0" name="Google Shape;480;p70"/>
          <p:cNvCxnSpPr/>
          <p:nvPr/>
        </p:nvCxnSpPr>
        <p:spPr>
          <a:xfrm>
            <a:off x="13710777" y="4463426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70"/>
          <p:cNvSpPr/>
          <p:nvPr/>
        </p:nvSpPr>
        <p:spPr>
          <a:xfrm>
            <a:off x="1047391" y="562793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70"/>
          <p:cNvSpPr txBox="1"/>
          <p:nvPr>
            <p:ph idx="9" type="body"/>
          </p:nvPr>
        </p:nvSpPr>
        <p:spPr>
          <a:xfrm>
            <a:off x="682265" y="8292094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70"/>
          <p:cNvSpPr/>
          <p:nvPr>
            <p:ph idx="13" type="pic"/>
          </p:nvPr>
        </p:nvSpPr>
        <p:spPr>
          <a:xfrm>
            <a:off x="1237891" y="5808910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4" name="Google Shape;484;p70"/>
          <p:cNvCxnSpPr/>
          <p:nvPr/>
        </p:nvCxnSpPr>
        <p:spPr>
          <a:xfrm>
            <a:off x="929653" y="8240335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5" name="Google Shape;485;p70"/>
          <p:cNvSpPr/>
          <p:nvPr/>
        </p:nvSpPr>
        <p:spPr>
          <a:xfrm>
            <a:off x="5308717" y="5627935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70"/>
          <p:cNvSpPr txBox="1"/>
          <p:nvPr>
            <p:ph idx="14" type="body"/>
          </p:nvPr>
        </p:nvSpPr>
        <p:spPr>
          <a:xfrm>
            <a:off x="4943592" y="8292094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7" name="Google Shape;487;p70"/>
          <p:cNvSpPr/>
          <p:nvPr>
            <p:ph idx="15" type="pic"/>
          </p:nvPr>
        </p:nvSpPr>
        <p:spPr>
          <a:xfrm>
            <a:off x="5499217" y="5808910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88" name="Google Shape;488;p70"/>
          <p:cNvCxnSpPr/>
          <p:nvPr/>
        </p:nvCxnSpPr>
        <p:spPr>
          <a:xfrm>
            <a:off x="5190980" y="8240335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70"/>
          <p:cNvSpPr/>
          <p:nvPr/>
        </p:nvSpPr>
        <p:spPr>
          <a:xfrm>
            <a:off x="9590527" y="562969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70"/>
          <p:cNvSpPr txBox="1"/>
          <p:nvPr>
            <p:ph idx="16" type="body"/>
          </p:nvPr>
        </p:nvSpPr>
        <p:spPr>
          <a:xfrm>
            <a:off x="9225402" y="8293850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p70"/>
          <p:cNvSpPr/>
          <p:nvPr>
            <p:ph idx="17" type="pic"/>
          </p:nvPr>
        </p:nvSpPr>
        <p:spPr>
          <a:xfrm>
            <a:off x="9781027" y="581066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2" name="Google Shape;492;p70"/>
          <p:cNvCxnSpPr/>
          <p:nvPr/>
        </p:nvCxnSpPr>
        <p:spPr>
          <a:xfrm>
            <a:off x="9472789" y="8242090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3" name="Google Shape;493;p70"/>
          <p:cNvSpPr/>
          <p:nvPr/>
        </p:nvSpPr>
        <p:spPr>
          <a:xfrm>
            <a:off x="13851853" y="5629690"/>
            <a:ext cx="3365501" cy="2608431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16765" y="0"/>
                  <a:pt x="21600" y="6239"/>
                  <a:pt x="21600" y="13935"/>
                </a:cubicBezTo>
                <a:cubicBezTo>
                  <a:pt x="21600" y="16768"/>
                  <a:pt x="20945" y="19404"/>
                  <a:pt x="19815" y="21600"/>
                </a:cubicBezTo>
                <a:lnTo>
                  <a:pt x="1785" y="21600"/>
                </a:lnTo>
                <a:cubicBezTo>
                  <a:pt x="655" y="19404"/>
                  <a:pt x="0" y="16768"/>
                  <a:pt x="0" y="13935"/>
                </a:cubicBezTo>
                <a:cubicBezTo>
                  <a:pt x="0" y="6239"/>
                  <a:pt x="4835" y="0"/>
                  <a:pt x="10800" y="0"/>
                </a:cubicBezTo>
                <a:close/>
              </a:path>
            </a:pathLst>
          </a:custGeom>
          <a:solidFill>
            <a:srgbClr val="BFF2FF">
              <a:alpha val="2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0"/>
          <p:cNvSpPr txBox="1"/>
          <p:nvPr>
            <p:ph idx="18" type="body"/>
          </p:nvPr>
        </p:nvSpPr>
        <p:spPr>
          <a:xfrm>
            <a:off x="13486728" y="8293850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70"/>
          <p:cNvSpPr/>
          <p:nvPr>
            <p:ph idx="19" type="pic"/>
          </p:nvPr>
        </p:nvSpPr>
        <p:spPr>
          <a:xfrm>
            <a:off x="14042353" y="5810665"/>
            <a:ext cx="2984501" cy="24257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6" name="Google Shape;496;p70"/>
          <p:cNvCxnSpPr/>
          <p:nvPr/>
        </p:nvCxnSpPr>
        <p:spPr>
          <a:xfrm>
            <a:off x="13734116" y="8242090"/>
            <a:ext cx="36000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7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ユーザー設定レイアウト">
  <p:cSld name="ユーザー設定レイアウト"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/>
          <p:nvPr/>
        </p:nvSpPr>
        <p:spPr>
          <a:xfrm>
            <a:off x="-1" y="0"/>
            <a:ext cx="182864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1"/>
          <p:cNvSpPr txBox="1"/>
          <p:nvPr>
            <p:ph idx="1" type="body"/>
          </p:nvPr>
        </p:nvSpPr>
        <p:spPr>
          <a:xfrm>
            <a:off x="727271" y="1228064"/>
            <a:ext cx="16831871" cy="2459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None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1181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1181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•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1181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–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1181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Condensed Light"/>
              <a:buChar char="»"/>
              <a:defRPr sz="15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71"/>
          <p:cNvSpPr txBox="1"/>
          <p:nvPr>
            <p:ph idx="2" type="body"/>
          </p:nvPr>
        </p:nvSpPr>
        <p:spPr>
          <a:xfrm>
            <a:off x="727271" y="3405437"/>
            <a:ext cx="1683187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p71"/>
          <p:cNvSpPr/>
          <p:nvPr>
            <p:ph idx="3" type="pic"/>
          </p:nvPr>
        </p:nvSpPr>
        <p:spPr>
          <a:xfrm>
            <a:off x="0" y="5143500"/>
            <a:ext cx="1828641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71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">
  <p:cSld name="4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7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6" name="Google Shape;506;p72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07" name="Google Shape;507;p7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08" name="Google Shape;508;p72"/>
          <p:cNvSpPr/>
          <p:nvPr/>
        </p:nvSpPr>
        <p:spPr>
          <a:xfrm>
            <a:off x="723836" y="2490310"/>
            <a:ext cx="3771576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72"/>
          <p:cNvSpPr/>
          <p:nvPr>
            <p:ph idx="2" type="pic"/>
          </p:nvPr>
        </p:nvSpPr>
        <p:spPr>
          <a:xfrm>
            <a:off x="892777" y="2659265"/>
            <a:ext cx="3433694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2"/>
          <p:cNvSpPr/>
          <p:nvPr/>
        </p:nvSpPr>
        <p:spPr>
          <a:xfrm>
            <a:off x="5066860" y="2490310"/>
            <a:ext cx="3771575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2"/>
          <p:cNvSpPr/>
          <p:nvPr>
            <p:ph idx="3" type="pic"/>
          </p:nvPr>
        </p:nvSpPr>
        <p:spPr>
          <a:xfrm>
            <a:off x="5235800" y="2659265"/>
            <a:ext cx="3433695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72"/>
          <p:cNvSpPr/>
          <p:nvPr/>
        </p:nvSpPr>
        <p:spPr>
          <a:xfrm>
            <a:off x="9409882" y="2452210"/>
            <a:ext cx="3771576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72"/>
          <p:cNvSpPr/>
          <p:nvPr>
            <p:ph idx="4" type="pic"/>
          </p:nvPr>
        </p:nvSpPr>
        <p:spPr>
          <a:xfrm>
            <a:off x="9578823" y="2621165"/>
            <a:ext cx="3433694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4" name="Google Shape;514;p72"/>
          <p:cNvSpPr/>
          <p:nvPr/>
        </p:nvSpPr>
        <p:spPr>
          <a:xfrm>
            <a:off x="13752906" y="2452210"/>
            <a:ext cx="3771575" cy="3771901"/>
          </a:xfrm>
          <a:prstGeom prst="ellipse">
            <a:avLst/>
          </a:prstGeom>
          <a:solidFill>
            <a:srgbClr val="BFF2FF">
              <a:alpha val="29803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72"/>
          <p:cNvSpPr/>
          <p:nvPr>
            <p:ph idx="5" type="pic"/>
          </p:nvPr>
        </p:nvSpPr>
        <p:spPr>
          <a:xfrm>
            <a:off x="13921846" y="2621165"/>
            <a:ext cx="3433695" cy="3433991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72"/>
          <p:cNvSpPr txBox="1"/>
          <p:nvPr>
            <p:ph idx="1" type="body"/>
          </p:nvPr>
        </p:nvSpPr>
        <p:spPr>
          <a:xfrm>
            <a:off x="685740" y="6483905"/>
            <a:ext cx="3885863" cy="6938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72"/>
          <p:cNvSpPr txBox="1"/>
          <p:nvPr>
            <p:ph idx="6" type="body"/>
          </p:nvPr>
        </p:nvSpPr>
        <p:spPr>
          <a:xfrm>
            <a:off x="5028762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72"/>
          <p:cNvSpPr txBox="1"/>
          <p:nvPr>
            <p:ph idx="7" type="body"/>
          </p:nvPr>
        </p:nvSpPr>
        <p:spPr>
          <a:xfrm>
            <a:off x="9447979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72"/>
          <p:cNvSpPr txBox="1"/>
          <p:nvPr>
            <p:ph idx="8" type="body"/>
          </p:nvPr>
        </p:nvSpPr>
        <p:spPr>
          <a:xfrm>
            <a:off x="13791003" y="6483905"/>
            <a:ext cx="3885863" cy="6938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72"/>
          <p:cNvSpPr txBox="1"/>
          <p:nvPr>
            <p:ph idx="9" type="body"/>
          </p:nvPr>
        </p:nvSpPr>
        <p:spPr>
          <a:xfrm>
            <a:off x="685740" y="7042719"/>
            <a:ext cx="3925243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72"/>
          <p:cNvSpPr txBox="1"/>
          <p:nvPr>
            <p:ph idx="13" type="body"/>
          </p:nvPr>
        </p:nvSpPr>
        <p:spPr>
          <a:xfrm>
            <a:off x="5028762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72"/>
          <p:cNvSpPr txBox="1"/>
          <p:nvPr>
            <p:ph idx="14" type="body"/>
          </p:nvPr>
        </p:nvSpPr>
        <p:spPr>
          <a:xfrm>
            <a:off x="9447979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72"/>
          <p:cNvSpPr txBox="1"/>
          <p:nvPr>
            <p:ph idx="15" type="body"/>
          </p:nvPr>
        </p:nvSpPr>
        <p:spPr>
          <a:xfrm>
            <a:off x="13791003" y="7042719"/>
            <a:ext cx="3925244" cy="1872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">
  <p:cSld name="3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7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73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28" name="Google Shape;528;p73"/>
          <p:cNvSpPr txBox="1"/>
          <p:nvPr>
            <p:ph idx="1" type="body"/>
          </p:nvPr>
        </p:nvSpPr>
        <p:spPr>
          <a:xfrm>
            <a:off x="959042" y="6697584"/>
            <a:ext cx="4854903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29" name="Google Shape;529;p73"/>
          <p:cNvCxnSpPr/>
          <p:nvPr/>
        </p:nvCxnSpPr>
        <p:spPr>
          <a:xfrm rot="10800000">
            <a:off x="870142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73"/>
          <p:cNvSpPr txBox="1"/>
          <p:nvPr>
            <p:ph idx="2" type="body"/>
          </p:nvPr>
        </p:nvSpPr>
        <p:spPr>
          <a:xfrm>
            <a:off x="961319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p73"/>
          <p:cNvSpPr/>
          <p:nvPr/>
        </p:nvSpPr>
        <p:spPr>
          <a:xfrm>
            <a:off x="1782597" y="2315840"/>
            <a:ext cx="3187701" cy="31877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3"/>
          <p:cNvSpPr txBox="1"/>
          <p:nvPr>
            <p:ph idx="3" type="body"/>
          </p:nvPr>
        </p:nvSpPr>
        <p:spPr>
          <a:xfrm>
            <a:off x="1870884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73"/>
          <p:cNvSpPr txBox="1"/>
          <p:nvPr>
            <p:ph idx="4" type="body"/>
          </p:nvPr>
        </p:nvSpPr>
        <p:spPr>
          <a:xfrm>
            <a:off x="6725007" y="6697584"/>
            <a:ext cx="4854904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4" name="Google Shape;534;p73"/>
          <p:cNvCxnSpPr/>
          <p:nvPr/>
        </p:nvCxnSpPr>
        <p:spPr>
          <a:xfrm rot="10800000">
            <a:off x="6636107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73"/>
          <p:cNvSpPr txBox="1"/>
          <p:nvPr>
            <p:ph idx="5" type="body"/>
          </p:nvPr>
        </p:nvSpPr>
        <p:spPr>
          <a:xfrm>
            <a:off x="6727283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73"/>
          <p:cNvSpPr/>
          <p:nvPr/>
        </p:nvSpPr>
        <p:spPr>
          <a:xfrm>
            <a:off x="7548563" y="2315840"/>
            <a:ext cx="3187701" cy="3187701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3"/>
          <p:cNvSpPr txBox="1"/>
          <p:nvPr>
            <p:ph idx="6" type="body"/>
          </p:nvPr>
        </p:nvSpPr>
        <p:spPr>
          <a:xfrm>
            <a:off x="7636849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73"/>
          <p:cNvSpPr txBox="1"/>
          <p:nvPr>
            <p:ph idx="7" type="body"/>
          </p:nvPr>
        </p:nvSpPr>
        <p:spPr>
          <a:xfrm>
            <a:off x="12472465" y="6697584"/>
            <a:ext cx="4854904" cy="20913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9" name="Google Shape;539;p73"/>
          <p:cNvCxnSpPr/>
          <p:nvPr/>
        </p:nvCxnSpPr>
        <p:spPr>
          <a:xfrm rot="10800000">
            <a:off x="12383565" y="5863580"/>
            <a:ext cx="503270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73"/>
          <p:cNvSpPr txBox="1"/>
          <p:nvPr>
            <p:ph idx="8" type="body"/>
          </p:nvPr>
        </p:nvSpPr>
        <p:spPr>
          <a:xfrm>
            <a:off x="12474743" y="6043600"/>
            <a:ext cx="4850350" cy="72008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73"/>
          <p:cNvSpPr/>
          <p:nvPr/>
        </p:nvSpPr>
        <p:spPr>
          <a:xfrm>
            <a:off x="13296022" y="2315840"/>
            <a:ext cx="3187701" cy="3187701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3"/>
          <p:cNvSpPr txBox="1"/>
          <p:nvPr>
            <p:ph idx="9" type="body"/>
          </p:nvPr>
        </p:nvSpPr>
        <p:spPr>
          <a:xfrm>
            <a:off x="13384308" y="3459639"/>
            <a:ext cx="3011128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73"/>
          <p:cNvSpPr/>
          <p:nvPr/>
        </p:nvSpPr>
        <p:spPr>
          <a:xfrm rot="5400000">
            <a:off x="1447349" y="2171531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3"/>
          <p:cNvSpPr txBox="1"/>
          <p:nvPr/>
        </p:nvSpPr>
        <p:spPr>
          <a:xfrm>
            <a:off x="1685185" y="2315840"/>
            <a:ext cx="373204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5" name="Google Shape;545;p73"/>
          <p:cNvSpPr/>
          <p:nvPr/>
        </p:nvSpPr>
        <p:spPr>
          <a:xfrm rot="5400000">
            <a:off x="7214210" y="2171531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73"/>
          <p:cNvSpPr txBox="1"/>
          <p:nvPr/>
        </p:nvSpPr>
        <p:spPr>
          <a:xfrm>
            <a:off x="7406555" y="2315839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7" name="Google Shape;547;p73"/>
          <p:cNvSpPr/>
          <p:nvPr/>
        </p:nvSpPr>
        <p:spPr>
          <a:xfrm rot="5400000">
            <a:off x="13006900" y="2198822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3"/>
          <p:cNvSpPr txBox="1"/>
          <p:nvPr/>
        </p:nvSpPr>
        <p:spPr>
          <a:xfrm>
            <a:off x="13199245" y="2315840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oints 2">
  <p:cSld name="3 Point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0" name="Google Shape;550;p7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74"/>
          <p:cNvSpPr/>
          <p:nvPr/>
        </p:nvSpPr>
        <p:spPr>
          <a:xfrm rot="5400000">
            <a:off x="7899295" y="2331671"/>
            <a:ext cx="3603389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74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53" name="Google Shape;553;p7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54" name="Google Shape;554;p74"/>
          <p:cNvSpPr txBox="1"/>
          <p:nvPr>
            <p:ph idx="1" type="body"/>
          </p:nvPr>
        </p:nvSpPr>
        <p:spPr>
          <a:xfrm>
            <a:off x="8195426" y="3208285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74"/>
          <p:cNvSpPr/>
          <p:nvPr/>
        </p:nvSpPr>
        <p:spPr>
          <a:xfrm rot="5400000">
            <a:off x="9092207" y="5749061"/>
            <a:ext cx="3603390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4"/>
          <p:cNvSpPr txBox="1"/>
          <p:nvPr>
            <p:ph idx="2" type="body"/>
          </p:nvPr>
        </p:nvSpPr>
        <p:spPr>
          <a:xfrm>
            <a:off x="9388339" y="6625676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74"/>
          <p:cNvSpPr/>
          <p:nvPr/>
        </p:nvSpPr>
        <p:spPr>
          <a:xfrm rot="5400000">
            <a:off x="5492832" y="5028981"/>
            <a:ext cx="3603390" cy="3106368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571" y="0"/>
                </a:lnTo>
                <a:lnTo>
                  <a:pt x="16029" y="0"/>
                </a:lnTo>
                <a:lnTo>
                  <a:pt x="21600" y="10800"/>
                </a:lnTo>
                <a:lnTo>
                  <a:pt x="16029" y="21600"/>
                </a:lnTo>
                <a:lnTo>
                  <a:pt x="5571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4"/>
          <p:cNvSpPr txBox="1"/>
          <p:nvPr>
            <p:ph idx="3" type="body"/>
          </p:nvPr>
        </p:nvSpPr>
        <p:spPr>
          <a:xfrm>
            <a:off x="5788964" y="5905596"/>
            <a:ext cx="3011128" cy="1368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74"/>
          <p:cNvSpPr txBox="1"/>
          <p:nvPr>
            <p:ph idx="4" type="body"/>
          </p:nvPr>
        </p:nvSpPr>
        <p:spPr>
          <a:xfrm>
            <a:off x="11411973" y="2649472"/>
            <a:ext cx="5247070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74"/>
          <p:cNvSpPr txBox="1"/>
          <p:nvPr>
            <p:ph idx="5" type="body"/>
          </p:nvPr>
        </p:nvSpPr>
        <p:spPr>
          <a:xfrm>
            <a:off x="11426086" y="3299162"/>
            <a:ext cx="5206469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74"/>
          <p:cNvSpPr txBox="1"/>
          <p:nvPr>
            <p:ph idx="6" type="body"/>
          </p:nvPr>
        </p:nvSpPr>
        <p:spPr>
          <a:xfrm>
            <a:off x="12582103" y="6088602"/>
            <a:ext cx="5247069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74"/>
          <p:cNvSpPr txBox="1"/>
          <p:nvPr>
            <p:ph idx="7" type="body"/>
          </p:nvPr>
        </p:nvSpPr>
        <p:spPr>
          <a:xfrm>
            <a:off x="12596214" y="6738291"/>
            <a:ext cx="5206470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74"/>
          <p:cNvSpPr txBox="1"/>
          <p:nvPr>
            <p:ph idx="8" type="body"/>
          </p:nvPr>
        </p:nvSpPr>
        <p:spPr>
          <a:xfrm>
            <a:off x="371635" y="5282920"/>
            <a:ext cx="5247070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idx="9" type="body"/>
          </p:nvPr>
        </p:nvSpPr>
        <p:spPr>
          <a:xfrm>
            <a:off x="385747" y="5932611"/>
            <a:ext cx="5206470" cy="170932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tems">
  <p:cSld name="4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7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p75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68" name="Google Shape;568;p7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69" name="Google Shape;569;p75"/>
          <p:cNvSpPr/>
          <p:nvPr/>
        </p:nvSpPr>
        <p:spPr>
          <a:xfrm>
            <a:off x="9398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5"/>
          <p:cNvSpPr/>
          <p:nvPr/>
        </p:nvSpPr>
        <p:spPr>
          <a:xfrm>
            <a:off x="51943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5"/>
          <p:cNvSpPr/>
          <p:nvPr/>
        </p:nvSpPr>
        <p:spPr>
          <a:xfrm>
            <a:off x="94488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5"/>
          <p:cNvSpPr/>
          <p:nvPr/>
        </p:nvSpPr>
        <p:spPr>
          <a:xfrm>
            <a:off x="13703300" y="3619500"/>
            <a:ext cx="3479800" cy="1524000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5"/>
          <p:cNvSpPr/>
          <p:nvPr>
            <p:ph idx="2" type="pic"/>
          </p:nvPr>
        </p:nvSpPr>
        <p:spPr>
          <a:xfrm>
            <a:off x="2108917" y="3810718"/>
            <a:ext cx="1141566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75"/>
          <p:cNvSpPr/>
          <p:nvPr>
            <p:ph idx="3" type="pic"/>
          </p:nvPr>
        </p:nvSpPr>
        <p:spPr>
          <a:xfrm>
            <a:off x="6363418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75"/>
          <p:cNvSpPr/>
          <p:nvPr>
            <p:ph idx="4" type="pic"/>
          </p:nvPr>
        </p:nvSpPr>
        <p:spPr>
          <a:xfrm>
            <a:off x="10617917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75"/>
          <p:cNvSpPr/>
          <p:nvPr>
            <p:ph idx="5" type="pic"/>
          </p:nvPr>
        </p:nvSpPr>
        <p:spPr>
          <a:xfrm>
            <a:off x="14872417" y="381071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75"/>
          <p:cNvSpPr txBox="1"/>
          <p:nvPr>
            <p:ph idx="1" type="body"/>
          </p:nvPr>
        </p:nvSpPr>
        <p:spPr>
          <a:xfrm>
            <a:off x="658926" y="53643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75"/>
          <p:cNvSpPr txBox="1"/>
          <p:nvPr>
            <p:ph idx="6" type="body"/>
          </p:nvPr>
        </p:nvSpPr>
        <p:spPr>
          <a:xfrm>
            <a:off x="4904392" y="536432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9" name="Google Shape;579;p75"/>
          <p:cNvSpPr txBox="1"/>
          <p:nvPr>
            <p:ph idx="7" type="body"/>
          </p:nvPr>
        </p:nvSpPr>
        <p:spPr>
          <a:xfrm>
            <a:off x="9149859" y="536432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0" name="Google Shape;580;p75"/>
          <p:cNvSpPr txBox="1"/>
          <p:nvPr>
            <p:ph idx="8" type="body"/>
          </p:nvPr>
        </p:nvSpPr>
        <p:spPr>
          <a:xfrm>
            <a:off x="13395323" y="536432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1" name="Google Shape;581;p75"/>
          <p:cNvSpPr txBox="1"/>
          <p:nvPr>
            <p:ph idx="9" type="body"/>
          </p:nvPr>
        </p:nvSpPr>
        <p:spPr>
          <a:xfrm>
            <a:off x="673039" y="6014020"/>
            <a:ext cx="4064062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75"/>
          <p:cNvSpPr txBox="1"/>
          <p:nvPr>
            <p:ph idx="13" type="body"/>
          </p:nvPr>
        </p:nvSpPr>
        <p:spPr>
          <a:xfrm>
            <a:off x="4904392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3" name="Google Shape;583;p75"/>
          <p:cNvSpPr txBox="1"/>
          <p:nvPr>
            <p:ph idx="14" type="body"/>
          </p:nvPr>
        </p:nvSpPr>
        <p:spPr>
          <a:xfrm>
            <a:off x="9149859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75"/>
          <p:cNvSpPr txBox="1"/>
          <p:nvPr>
            <p:ph idx="15" type="body"/>
          </p:nvPr>
        </p:nvSpPr>
        <p:spPr>
          <a:xfrm>
            <a:off x="13395323" y="6014020"/>
            <a:ext cx="4064061" cy="301568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75"/>
          <p:cNvSpPr txBox="1"/>
          <p:nvPr>
            <p:ph idx="16" type="body"/>
          </p:nvPr>
        </p:nvSpPr>
        <p:spPr>
          <a:xfrm>
            <a:off x="1922432" y="1784919"/>
            <a:ext cx="14439962" cy="139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e 1">
  <p:cSld name="Tre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7" name="Google Shape;587;p7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8" name="Google Shape;588;p76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589" name="Google Shape;589;p7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590" name="Google Shape;590;p76"/>
          <p:cNvSpPr/>
          <p:nvPr/>
        </p:nvSpPr>
        <p:spPr>
          <a:xfrm>
            <a:off x="9398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6"/>
          <p:cNvSpPr/>
          <p:nvPr/>
        </p:nvSpPr>
        <p:spPr>
          <a:xfrm>
            <a:off x="51943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76"/>
          <p:cNvSpPr/>
          <p:nvPr/>
        </p:nvSpPr>
        <p:spPr>
          <a:xfrm>
            <a:off x="94488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76"/>
          <p:cNvSpPr/>
          <p:nvPr/>
        </p:nvSpPr>
        <p:spPr>
          <a:xfrm>
            <a:off x="13703300" y="4873469"/>
            <a:ext cx="3479800" cy="1524001"/>
          </a:xfrm>
          <a:prstGeom prst="roundRect">
            <a:avLst>
              <a:gd fmla="val 1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76"/>
          <p:cNvSpPr/>
          <p:nvPr>
            <p:ph idx="2" type="pic"/>
          </p:nvPr>
        </p:nvSpPr>
        <p:spPr>
          <a:xfrm>
            <a:off x="2108917" y="5064688"/>
            <a:ext cx="1141566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76"/>
          <p:cNvSpPr/>
          <p:nvPr>
            <p:ph idx="3" type="pic"/>
          </p:nvPr>
        </p:nvSpPr>
        <p:spPr>
          <a:xfrm>
            <a:off x="6363418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76"/>
          <p:cNvSpPr/>
          <p:nvPr>
            <p:ph idx="4" type="pic"/>
          </p:nvPr>
        </p:nvSpPr>
        <p:spPr>
          <a:xfrm>
            <a:off x="10617917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76"/>
          <p:cNvSpPr/>
          <p:nvPr>
            <p:ph idx="5" type="pic"/>
          </p:nvPr>
        </p:nvSpPr>
        <p:spPr>
          <a:xfrm>
            <a:off x="14872417" y="5064688"/>
            <a:ext cx="1141565" cy="1141565"/>
          </a:xfrm>
          <a:prstGeom prst="rect">
            <a:avLst/>
          </a:prstGeom>
          <a:noFill/>
          <a:ln>
            <a:noFill/>
          </a:ln>
        </p:spPr>
      </p:sp>
      <p:sp>
        <p:nvSpPr>
          <p:cNvPr id="598" name="Google Shape;598;p76"/>
          <p:cNvSpPr txBox="1"/>
          <p:nvPr>
            <p:ph idx="1" type="body"/>
          </p:nvPr>
        </p:nvSpPr>
        <p:spPr>
          <a:xfrm>
            <a:off x="658926" y="661829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9" name="Google Shape;599;p76"/>
          <p:cNvSpPr txBox="1"/>
          <p:nvPr>
            <p:ph idx="6" type="body"/>
          </p:nvPr>
        </p:nvSpPr>
        <p:spPr>
          <a:xfrm>
            <a:off x="4904392" y="6618299"/>
            <a:ext cx="4095753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0" name="Google Shape;600;p76"/>
          <p:cNvSpPr txBox="1"/>
          <p:nvPr>
            <p:ph idx="7" type="body"/>
          </p:nvPr>
        </p:nvSpPr>
        <p:spPr>
          <a:xfrm>
            <a:off x="9149859" y="661829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76"/>
          <p:cNvSpPr txBox="1"/>
          <p:nvPr>
            <p:ph idx="8" type="body"/>
          </p:nvPr>
        </p:nvSpPr>
        <p:spPr>
          <a:xfrm>
            <a:off x="13395323" y="6618299"/>
            <a:ext cx="4095752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76"/>
          <p:cNvSpPr txBox="1"/>
          <p:nvPr>
            <p:ph idx="9" type="body"/>
          </p:nvPr>
        </p:nvSpPr>
        <p:spPr>
          <a:xfrm>
            <a:off x="673039" y="7267989"/>
            <a:ext cx="4064062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" name="Google Shape;603;p76"/>
          <p:cNvSpPr txBox="1"/>
          <p:nvPr>
            <p:ph idx="13" type="body"/>
          </p:nvPr>
        </p:nvSpPr>
        <p:spPr>
          <a:xfrm>
            <a:off x="4904392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76"/>
          <p:cNvSpPr txBox="1"/>
          <p:nvPr>
            <p:ph idx="14" type="body"/>
          </p:nvPr>
        </p:nvSpPr>
        <p:spPr>
          <a:xfrm>
            <a:off x="9149859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76"/>
          <p:cNvSpPr txBox="1"/>
          <p:nvPr>
            <p:ph idx="15" type="body"/>
          </p:nvPr>
        </p:nvSpPr>
        <p:spPr>
          <a:xfrm>
            <a:off x="13395323" y="7267989"/>
            <a:ext cx="4064061" cy="187478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" name="Google Shape;606;p76"/>
          <p:cNvSpPr/>
          <p:nvPr/>
        </p:nvSpPr>
        <p:spPr>
          <a:xfrm>
            <a:off x="7402513" y="1993150"/>
            <a:ext cx="3479801" cy="1524001"/>
          </a:xfrm>
          <a:prstGeom prst="roundRect">
            <a:avLst>
              <a:gd fmla="val 10000" name="adj"/>
            </a:avLst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76"/>
          <p:cNvSpPr/>
          <p:nvPr>
            <p:ph idx="16" type="pic"/>
          </p:nvPr>
        </p:nvSpPr>
        <p:spPr>
          <a:xfrm>
            <a:off x="8571631" y="2184368"/>
            <a:ext cx="1141565" cy="1141565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8" name="Google Shape;608;p76"/>
          <p:cNvCxnSpPr>
            <a:stCxn id="606" idx="0"/>
            <a:endCxn id="590" idx="0"/>
          </p:cNvCxnSpPr>
          <p:nvPr/>
        </p:nvCxnSpPr>
        <p:spPr>
          <a:xfrm flipH="1">
            <a:off x="2679813" y="1993150"/>
            <a:ext cx="64626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76"/>
          <p:cNvCxnSpPr>
            <a:stCxn id="606" idx="0"/>
            <a:endCxn id="591" idx="0"/>
          </p:cNvCxnSpPr>
          <p:nvPr/>
        </p:nvCxnSpPr>
        <p:spPr>
          <a:xfrm flipH="1">
            <a:off x="6934113" y="1993150"/>
            <a:ext cx="2208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76"/>
          <p:cNvCxnSpPr>
            <a:stCxn id="592" idx="0"/>
            <a:endCxn id="606" idx="0"/>
          </p:cNvCxnSpPr>
          <p:nvPr/>
        </p:nvCxnSpPr>
        <p:spPr>
          <a:xfrm rot="10800000">
            <a:off x="9142400" y="1993169"/>
            <a:ext cx="20463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1" name="Google Shape;611;p76"/>
          <p:cNvCxnSpPr>
            <a:stCxn id="593" idx="0"/>
            <a:endCxn id="606" idx="0"/>
          </p:cNvCxnSpPr>
          <p:nvPr/>
        </p:nvCxnSpPr>
        <p:spPr>
          <a:xfrm rot="10800000">
            <a:off x="9142300" y="1993169"/>
            <a:ext cx="6300900" cy="28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ic List - 6 Items">
  <p:cSld name="Numeric List - 6 Item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4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41"/>
          <p:cNvSpPr/>
          <p:nvPr/>
        </p:nvSpPr>
        <p:spPr>
          <a:xfrm>
            <a:off x="952295" y="2218131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1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4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34" name="Google Shape;34;p41"/>
          <p:cNvSpPr/>
          <p:nvPr/>
        </p:nvSpPr>
        <p:spPr>
          <a:xfrm>
            <a:off x="952296" y="2218131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1"/>
          <p:cNvSpPr txBox="1"/>
          <p:nvPr>
            <p:ph idx="1" type="body"/>
          </p:nvPr>
        </p:nvSpPr>
        <p:spPr>
          <a:xfrm>
            <a:off x="937201" y="2856363"/>
            <a:ext cx="7755955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1"/>
          <p:cNvSpPr/>
          <p:nvPr/>
        </p:nvSpPr>
        <p:spPr>
          <a:xfrm>
            <a:off x="952295" y="4646276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1"/>
          <p:cNvSpPr/>
          <p:nvPr/>
        </p:nvSpPr>
        <p:spPr>
          <a:xfrm>
            <a:off x="952296" y="4646276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1"/>
          <p:cNvSpPr txBox="1"/>
          <p:nvPr>
            <p:ph idx="4" type="body"/>
          </p:nvPr>
        </p:nvSpPr>
        <p:spPr>
          <a:xfrm>
            <a:off x="93720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1"/>
          <p:cNvSpPr txBox="1"/>
          <p:nvPr>
            <p:ph idx="5" type="body"/>
          </p:nvPr>
        </p:nvSpPr>
        <p:spPr>
          <a:xfrm>
            <a:off x="185239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1"/>
          <p:cNvSpPr/>
          <p:nvPr/>
        </p:nvSpPr>
        <p:spPr>
          <a:xfrm>
            <a:off x="952294" y="7071120"/>
            <a:ext cx="7739210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1"/>
          <p:cNvSpPr/>
          <p:nvPr/>
        </p:nvSpPr>
        <p:spPr>
          <a:xfrm>
            <a:off x="952294" y="7071120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1"/>
          <p:cNvSpPr txBox="1"/>
          <p:nvPr>
            <p:ph idx="7" type="body"/>
          </p:nvPr>
        </p:nvSpPr>
        <p:spPr>
          <a:xfrm>
            <a:off x="937201" y="7709351"/>
            <a:ext cx="7755953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1"/>
          <p:cNvSpPr/>
          <p:nvPr/>
        </p:nvSpPr>
        <p:spPr>
          <a:xfrm>
            <a:off x="9503246" y="2218131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1"/>
          <p:cNvSpPr/>
          <p:nvPr/>
        </p:nvSpPr>
        <p:spPr>
          <a:xfrm>
            <a:off x="9503246" y="2218131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1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1"/>
          <p:cNvSpPr/>
          <p:nvPr/>
        </p:nvSpPr>
        <p:spPr>
          <a:xfrm>
            <a:off x="9503246" y="4646276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1"/>
          <p:cNvSpPr/>
          <p:nvPr/>
        </p:nvSpPr>
        <p:spPr>
          <a:xfrm>
            <a:off x="9503246" y="4646276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1"/>
          <p:cNvSpPr/>
          <p:nvPr/>
        </p:nvSpPr>
        <p:spPr>
          <a:xfrm>
            <a:off x="9503244" y="7071120"/>
            <a:ext cx="7739209" cy="563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1"/>
          <p:cNvSpPr/>
          <p:nvPr/>
        </p:nvSpPr>
        <p:spPr>
          <a:xfrm>
            <a:off x="9503244" y="7071120"/>
            <a:ext cx="900101" cy="56318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4843" y="0"/>
                </a:lnTo>
                <a:lnTo>
                  <a:pt x="21600" y="10800"/>
                </a:lnTo>
                <a:lnTo>
                  <a:pt x="14843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1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">
  <p:cSld name="5 Imag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7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77"/>
          <p:cNvSpPr/>
          <p:nvPr>
            <p:ph idx="2" type="pic"/>
          </p:nvPr>
        </p:nvSpPr>
        <p:spPr>
          <a:xfrm>
            <a:off x="623215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77"/>
          <p:cNvSpPr/>
          <p:nvPr>
            <p:ph idx="3" type="pic"/>
          </p:nvPr>
        </p:nvSpPr>
        <p:spPr>
          <a:xfrm>
            <a:off x="4045351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77"/>
          <p:cNvSpPr/>
          <p:nvPr>
            <p:ph idx="4" type="pic"/>
          </p:nvPr>
        </p:nvSpPr>
        <p:spPr>
          <a:xfrm>
            <a:off x="7467488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77"/>
          <p:cNvSpPr/>
          <p:nvPr>
            <p:ph idx="5" type="pic"/>
          </p:nvPr>
        </p:nvSpPr>
        <p:spPr>
          <a:xfrm>
            <a:off x="10889623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77"/>
          <p:cNvSpPr/>
          <p:nvPr>
            <p:ph idx="6" type="pic"/>
          </p:nvPr>
        </p:nvSpPr>
        <p:spPr>
          <a:xfrm>
            <a:off x="14311757" y="1993150"/>
            <a:ext cx="3344416" cy="576064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77"/>
          <p:cNvSpPr/>
          <p:nvPr>
            <p:ph idx="7" type="pic"/>
          </p:nvPr>
        </p:nvSpPr>
        <p:spPr>
          <a:xfrm>
            <a:off x="1408775" y="7213730"/>
            <a:ext cx="2558857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77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21" name="Google Shape;621;p7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22" name="Google Shape;622;p77"/>
          <p:cNvSpPr txBox="1"/>
          <p:nvPr>
            <p:ph idx="1" type="body"/>
          </p:nvPr>
        </p:nvSpPr>
        <p:spPr>
          <a:xfrm>
            <a:off x="2955019" y="8023820"/>
            <a:ext cx="12376375" cy="13051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3" name="Google Shape;623;p77"/>
          <p:cNvSpPr/>
          <p:nvPr>
            <p:ph idx="8" type="pic"/>
          </p:nvPr>
        </p:nvSpPr>
        <p:spPr>
          <a:xfrm>
            <a:off x="4830912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77"/>
          <p:cNvSpPr/>
          <p:nvPr>
            <p:ph idx="9" type="pic"/>
          </p:nvPr>
        </p:nvSpPr>
        <p:spPr>
          <a:xfrm>
            <a:off x="8253048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77"/>
          <p:cNvSpPr/>
          <p:nvPr>
            <p:ph idx="13" type="pic"/>
          </p:nvPr>
        </p:nvSpPr>
        <p:spPr>
          <a:xfrm>
            <a:off x="11675184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  <p:sp>
        <p:nvSpPr>
          <p:cNvPr id="626" name="Google Shape;626;p77"/>
          <p:cNvSpPr/>
          <p:nvPr>
            <p:ph idx="14" type="pic"/>
          </p:nvPr>
        </p:nvSpPr>
        <p:spPr>
          <a:xfrm>
            <a:off x="15097317" y="7213730"/>
            <a:ext cx="2558856" cy="54278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yramid">
  <p:cSld name="Pyrami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8" name="Google Shape;628;p7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9" name="Google Shape;629;p7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30" name="Google Shape;630;p7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31" name="Google Shape;631;p78"/>
          <p:cNvSpPr/>
          <p:nvPr/>
        </p:nvSpPr>
        <p:spPr>
          <a:xfrm>
            <a:off x="1456189" y="2173170"/>
            <a:ext cx="7883078" cy="679575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682" y="16236"/>
                </a:moveTo>
                <a:lnTo>
                  <a:pt x="18918" y="16236"/>
                </a:lnTo>
                <a:lnTo>
                  <a:pt x="21527" y="21455"/>
                </a:lnTo>
                <a:lnTo>
                  <a:pt x="73" y="21455"/>
                </a:lnTo>
                <a:close/>
                <a:moveTo>
                  <a:pt x="5364" y="10873"/>
                </a:moveTo>
                <a:lnTo>
                  <a:pt x="16236" y="10873"/>
                </a:lnTo>
                <a:lnTo>
                  <a:pt x="18846" y="16091"/>
                </a:lnTo>
                <a:lnTo>
                  <a:pt x="2754" y="16091"/>
                </a:lnTo>
                <a:close/>
                <a:moveTo>
                  <a:pt x="8046" y="5509"/>
                </a:moveTo>
                <a:lnTo>
                  <a:pt x="13554" y="5509"/>
                </a:lnTo>
                <a:lnTo>
                  <a:pt x="16164" y="10727"/>
                </a:lnTo>
                <a:lnTo>
                  <a:pt x="5436" y="10727"/>
                </a:lnTo>
                <a:close/>
                <a:moveTo>
                  <a:pt x="10800" y="0"/>
                </a:moveTo>
                <a:lnTo>
                  <a:pt x="13482" y="5364"/>
                </a:lnTo>
                <a:lnTo>
                  <a:pt x="8118" y="53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78"/>
          <p:cNvSpPr/>
          <p:nvPr/>
        </p:nvSpPr>
        <p:spPr>
          <a:xfrm flipH="1">
            <a:off x="5397727" y="2173170"/>
            <a:ext cx="7869668" cy="168445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82" y="0"/>
                </a:lnTo>
                <a:lnTo>
                  <a:pt x="21600" y="0"/>
                </a:lnTo>
                <a:lnTo>
                  <a:pt x="18918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78"/>
          <p:cNvSpPr/>
          <p:nvPr/>
        </p:nvSpPr>
        <p:spPr>
          <a:xfrm flipH="1">
            <a:off x="6398666" y="3905251"/>
            <a:ext cx="7869667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8"/>
          <p:cNvSpPr/>
          <p:nvPr/>
        </p:nvSpPr>
        <p:spPr>
          <a:xfrm flipH="1">
            <a:off x="7381102" y="5596447"/>
            <a:ext cx="7869668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8"/>
          <p:cNvSpPr/>
          <p:nvPr/>
        </p:nvSpPr>
        <p:spPr>
          <a:xfrm flipH="1">
            <a:off x="8359002" y="7285546"/>
            <a:ext cx="7869668" cy="16368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607" y="0"/>
                </a:lnTo>
                <a:lnTo>
                  <a:pt x="21600" y="0"/>
                </a:lnTo>
                <a:lnTo>
                  <a:pt x="18993" y="216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8"/>
          <p:cNvSpPr txBox="1"/>
          <p:nvPr>
            <p:ph idx="1" type="body"/>
          </p:nvPr>
        </p:nvSpPr>
        <p:spPr>
          <a:xfrm>
            <a:off x="4140427" y="4787165"/>
            <a:ext cx="251460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78"/>
          <p:cNvSpPr txBox="1"/>
          <p:nvPr>
            <p:ph idx="2" type="body"/>
          </p:nvPr>
        </p:nvSpPr>
        <p:spPr>
          <a:xfrm>
            <a:off x="4730977" y="3103729"/>
            <a:ext cx="133350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8" name="Google Shape;638;p78"/>
          <p:cNvSpPr txBox="1"/>
          <p:nvPr>
            <p:ph idx="3" type="body"/>
          </p:nvPr>
        </p:nvSpPr>
        <p:spPr>
          <a:xfrm>
            <a:off x="3012463" y="6465661"/>
            <a:ext cx="477053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9" name="Google Shape;639;p78"/>
          <p:cNvSpPr txBox="1"/>
          <p:nvPr>
            <p:ph idx="4" type="body"/>
          </p:nvPr>
        </p:nvSpPr>
        <p:spPr>
          <a:xfrm>
            <a:off x="3012463" y="8201562"/>
            <a:ext cx="4770531" cy="720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" name="Google Shape;640;p78"/>
          <p:cNvSpPr txBox="1"/>
          <p:nvPr>
            <p:ph idx="5" type="body"/>
          </p:nvPr>
        </p:nvSpPr>
        <p:spPr>
          <a:xfrm>
            <a:off x="6577920" y="2308185"/>
            <a:ext cx="553561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78"/>
          <p:cNvSpPr txBox="1"/>
          <p:nvPr>
            <p:ph idx="6" type="body"/>
          </p:nvPr>
        </p:nvSpPr>
        <p:spPr>
          <a:xfrm>
            <a:off x="7523026" y="4018374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78"/>
          <p:cNvSpPr txBox="1"/>
          <p:nvPr>
            <p:ph idx="7" type="body"/>
          </p:nvPr>
        </p:nvSpPr>
        <p:spPr>
          <a:xfrm>
            <a:off x="8548127" y="5683560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78"/>
          <p:cNvSpPr txBox="1"/>
          <p:nvPr>
            <p:ph idx="8" type="body"/>
          </p:nvPr>
        </p:nvSpPr>
        <p:spPr>
          <a:xfrm>
            <a:off x="9458241" y="7383881"/>
            <a:ext cx="5535615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1">
  <p:cSld name="Flow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5" name="Google Shape;645;p7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79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47" name="Google Shape;647;p7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48" name="Google Shape;648;p79"/>
          <p:cNvSpPr/>
          <p:nvPr/>
        </p:nvSpPr>
        <p:spPr>
          <a:xfrm>
            <a:off x="0" y="4028745"/>
            <a:ext cx="10943408" cy="76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9"/>
          <p:cNvSpPr/>
          <p:nvPr/>
        </p:nvSpPr>
        <p:spPr>
          <a:xfrm rot="9000000">
            <a:off x="6914247" y="5105536"/>
            <a:ext cx="4505266" cy="67599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81" y="0"/>
                </a:lnTo>
                <a:lnTo>
                  <a:pt x="21600" y="0"/>
                </a:lnTo>
                <a:lnTo>
                  <a:pt x="19719" y="216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9"/>
          <p:cNvSpPr/>
          <p:nvPr/>
        </p:nvSpPr>
        <p:spPr>
          <a:xfrm>
            <a:off x="7383247" y="6083608"/>
            <a:ext cx="10903167" cy="7812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79"/>
          <p:cNvSpPr txBox="1"/>
          <p:nvPr>
            <p:ph idx="1" type="body"/>
          </p:nvPr>
        </p:nvSpPr>
        <p:spPr>
          <a:xfrm>
            <a:off x="862286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79"/>
          <p:cNvSpPr txBox="1"/>
          <p:nvPr>
            <p:ph idx="2" type="body"/>
          </p:nvPr>
        </p:nvSpPr>
        <p:spPr>
          <a:xfrm>
            <a:off x="3909559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3" name="Google Shape;653;p79"/>
          <p:cNvSpPr txBox="1"/>
          <p:nvPr>
            <p:ph idx="3" type="body"/>
          </p:nvPr>
        </p:nvSpPr>
        <p:spPr>
          <a:xfrm>
            <a:off x="6956831" y="3974098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4" name="Google Shape;654;p79"/>
          <p:cNvSpPr txBox="1"/>
          <p:nvPr>
            <p:ph idx="4" type="body"/>
          </p:nvPr>
        </p:nvSpPr>
        <p:spPr>
          <a:xfrm>
            <a:off x="8558141" y="6049719"/>
            <a:ext cx="2771442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5" name="Google Shape;655;p79"/>
          <p:cNvSpPr txBox="1"/>
          <p:nvPr>
            <p:ph idx="5" type="body"/>
          </p:nvPr>
        </p:nvSpPr>
        <p:spPr>
          <a:xfrm>
            <a:off x="11605414" y="6049719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6" name="Google Shape;656;p79"/>
          <p:cNvSpPr txBox="1"/>
          <p:nvPr>
            <p:ph idx="6" type="body"/>
          </p:nvPr>
        </p:nvSpPr>
        <p:spPr>
          <a:xfrm>
            <a:off x="14652685" y="6049719"/>
            <a:ext cx="2771441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57" name="Google Shape;657;p79"/>
          <p:cNvGrpSpPr/>
          <p:nvPr/>
        </p:nvGrpSpPr>
        <p:grpSpPr>
          <a:xfrm>
            <a:off x="817279" y="2263180"/>
            <a:ext cx="2925327" cy="1706703"/>
            <a:chOff x="-1" y="0"/>
            <a:chExt cx="2925326" cy="1706701"/>
          </a:xfrm>
        </p:grpSpPr>
        <p:sp>
          <p:nvSpPr>
            <p:cNvPr id="658" name="Google Shape;658;p79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9"/>
            <p:cNvSpPr/>
            <p:nvPr/>
          </p:nvSpPr>
          <p:spPr>
            <a:xfrm rot="10800000">
              <a:off x="1205679" y="1263628"/>
              <a:ext cx="513964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0" name="Google Shape;660;p79"/>
          <p:cNvSpPr txBox="1"/>
          <p:nvPr>
            <p:ph idx="7" type="body"/>
          </p:nvPr>
        </p:nvSpPr>
        <p:spPr>
          <a:xfrm>
            <a:off x="907289" y="2353190"/>
            <a:ext cx="2700303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1" name="Google Shape;661;p79"/>
          <p:cNvGrpSpPr/>
          <p:nvPr/>
        </p:nvGrpSpPr>
        <p:grpSpPr>
          <a:xfrm>
            <a:off x="3895004" y="2257255"/>
            <a:ext cx="2925328" cy="1706703"/>
            <a:chOff x="-1" y="0"/>
            <a:chExt cx="2925326" cy="1706702"/>
          </a:xfrm>
        </p:grpSpPr>
        <p:sp>
          <p:nvSpPr>
            <p:cNvPr id="662" name="Google Shape;662;p79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9"/>
            <p:cNvSpPr/>
            <p:nvPr/>
          </p:nvSpPr>
          <p:spPr>
            <a:xfrm rot="10800000">
              <a:off x="1205680" y="1263629"/>
              <a:ext cx="513963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79"/>
          <p:cNvSpPr txBox="1"/>
          <p:nvPr>
            <p:ph idx="8" type="body"/>
          </p:nvPr>
        </p:nvSpPr>
        <p:spPr>
          <a:xfrm>
            <a:off x="3985014" y="2347265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5" name="Google Shape;665;p79"/>
          <p:cNvGrpSpPr/>
          <p:nvPr/>
        </p:nvGrpSpPr>
        <p:grpSpPr>
          <a:xfrm>
            <a:off x="6972729" y="2266669"/>
            <a:ext cx="2925327" cy="1706702"/>
            <a:chOff x="-1" y="0"/>
            <a:chExt cx="2925326" cy="1706701"/>
          </a:xfrm>
        </p:grpSpPr>
        <p:sp>
          <p:nvSpPr>
            <p:cNvPr id="666" name="Google Shape;666;p79"/>
            <p:cNvSpPr/>
            <p:nvPr/>
          </p:nvSpPr>
          <p:spPr>
            <a:xfrm>
              <a:off x="-1" y="0"/>
              <a:ext cx="2925326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9"/>
            <p:cNvSpPr/>
            <p:nvPr/>
          </p:nvSpPr>
          <p:spPr>
            <a:xfrm rot="10800000">
              <a:off x="1205680" y="1263628"/>
              <a:ext cx="513963" cy="443073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79"/>
          <p:cNvSpPr txBox="1"/>
          <p:nvPr>
            <p:ph idx="9" type="body"/>
          </p:nvPr>
        </p:nvSpPr>
        <p:spPr>
          <a:xfrm>
            <a:off x="7062740" y="2356679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69" name="Google Shape;669;p79"/>
          <p:cNvGrpSpPr/>
          <p:nvPr/>
        </p:nvGrpSpPr>
        <p:grpSpPr>
          <a:xfrm>
            <a:off x="8523371" y="6943700"/>
            <a:ext cx="2925327" cy="1706703"/>
            <a:chOff x="0" y="0"/>
            <a:chExt cx="2925326" cy="1706702"/>
          </a:xfrm>
        </p:grpSpPr>
        <p:sp>
          <p:nvSpPr>
            <p:cNvPr id="670" name="Google Shape;670;p79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9"/>
            <p:cNvSpPr/>
            <p:nvPr/>
          </p:nvSpPr>
          <p:spPr>
            <a:xfrm>
              <a:off x="1205681" y="0"/>
              <a:ext cx="513965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79"/>
          <p:cNvSpPr txBox="1"/>
          <p:nvPr>
            <p:ph idx="13" type="body"/>
          </p:nvPr>
        </p:nvSpPr>
        <p:spPr>
          <a:xfrm>
            <a:off x="8613379" y="7258735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73" name="Google Shape;673;p79"/>
          <p:cNvGrpSpPr/>
          <p:nvPr/>
        </p:nvGrpSpPr>
        <p:grpSpPr>
          <a:xfrm>
            <a:off x="11601095" y="6937774"/>
            <a:ext cx="2925327" cy="1706704"/>
            <a:chOff x="0" y="0"/>
            <a:chExt cx="2925326" cy="1706702"/>
          </a:xfrm>
        </p:grpSpPr>
        <p:sp>
          <p:nvSpPr>
            <p:cNvPr id="674" name="Google Shape;674;p79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9"/>
            <p:cNvSpPr/>
            <p:nvPr/>
          </p:nvSpPr>
          <p:spPr>
            <a:xfrm>
              <a:off x="1205681" y="0"/>
              <a:ext cx="513965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6" name="Google Shape;676;p79"/>
          <p:cNvSpPr txBox="1"/>
          <p:nvPr>
            <p:ph idx="14" type="body"/>
          </p:nvPr>
        </p:nvSpPr>
        <p:spPr>
          <a:xfrm>
            <a:off x="11691104" y="7252810"/>
            <a:ext cx="2700303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77" name="Google Shape;677;p79"/>
          <p:cNvGrpSpPr/>
          <p:nvPr/>
        </p:nvGrpSpPr>
        <p:grpSpPr>
          <a:xfrm>
            <a:off x="14678820" y="6947189"/>
            <a:ext cx="2925327" cy="1706703"/>
            <a:chOff x="0" y="0"/>
            <a:chExt cx="2925326" cy="1706702"/>
          </a:xfrm>
        </p:grpSpPr>
        <p:sp>
          <p:nvSpPr>
            <p:cNvPr id="678" name="Google Shape;678;p79"/>
            <p:cNvSpPr/>
            <p:nvPr/>
          </p:nvSpPr>
          <p:spPr>
            <a:xfrm rot="10800000">
              <a:off x="0" y="221536"/>
              <a:ext cx="2925326" cy="148516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9"/>
            <p:cNvSpPr/>
            <p:nvPr/>
          </p:nvSpPr>
          <p:spPr>
            <a:xfrm>
              <a:off x="1205682" y="0"/>
              <a:ext cx="513963" cy="443072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79"/>
          <p:cNvSpPr txBox="1"/>
          <p:nvPr>
            <p:ph idx="15" type="body"/>
          </p:nvPr>
        </p:nvSpPr>
        <p:spPr>
          <a:xfrm>
            <a:off x="14768830" y="7262224"/>
            <a:ext cx="2700302" cy="1260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79"/>
          <p:cNvSpPr txBox="1"/>
          <p:nvPr>
            <p:ph idx="16" type="body"/>
          </p:nvPr>
        </p:nvSpPr>
        <p:spPr>
          <a:xfrm>
            <a:off x="743138" y="5844137"/>
            <a:ext cx="6229594" cy="280975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1">
  <p:cSld name="Circ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8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80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685" name="Google Shape;685;p8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686" name="Google Shape;686;p80"/>
          <p:cNvSpPr/>
          <p:nvPr/>
        </p:nvSpPr>
        <p:spPr>
          <a:xfrm>
            <a:off x="6262885" y="2579009"/>
            <a:ext cx="5760644" cy="5769284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5"/>
                  <a:pt x="5877" y="19718"/>
                  <a:pt x="10800" y="19718"/>
                </a:cubicBezTo>
                <a:cubicBezTo>
                  <a:pt x="15723" y="19718"/>
                  <a:pt x="19715" y="15725"/>
                  <a:pt x="19715" y="10800"/>
                </a:cubicBezTo>
                <a:cubicBezTo>
                  <a:pt x="19715" y="5875"/>
                  <a:pt x="15723" y="1882"/>
                  <a:pt x="10800" y="1882"/>
                </a:cubicBezTo>
                <a:cubicBezTo>
                  <a:pt x="5877" y="1882"/>
                  <a:pt x="1885" y="5875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0"/>
          <p:cNvSpPr/>
          <p:nvPr/>
        </p:nvSpPr>
        <p:spPr>
          <a:xfrm>
            <a:off x="9178776" y="2579009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0"/>
          <p:cNvSpPr/>
          <p:nvPr/>
        </p:nvSpPr>
        <p:spPr>
          <a:xfrm rot="5400000">
            <a:off x="9021654" y="5346420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80"/>
          <p:cNvSpPr/>
          <p:nvPr/>
        </p:nvSpPr>
        <p:spPr>
          <a:xfrm rot="10800000">
            <a:off x="6254244" y="5189297"/>
            <a:ext cx="2844751" cy="31589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0"/>
          <p:cNvSpPr/>
          <p:nvPr/>
        </p:nvSpPr>
        <p:spPr>
          <a:xfrm rot="-5400000">
            <a:off x="6411364" y="2421095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7FE5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0"/>
          <p:cNvSpPr txBox="1"/>
          <p:nvPr>
            <p:ph idx="1" type="body"/>
          </p:nvPr>
        </p:nvSpPr>
        <p:spPr>
          <a:xfrm>
            <a:off x="12158540" y="3397742"/>
            <a:ext cx="5490611" cy="16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80"/>
          <p:cNvSpPr txBox="1"/>
          <p:nvPr>
            <p:ph idx="2" type="body"/>
          </p:nvPr>
        </p:nvSpPr>
        <p:spPr>
          <a:xfrm>
            <a:off x="12158540" y="2660882"/>
            <a:ext cx="54906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80"/>
          <p:cNvSpPr txBox="1"/>
          <p:nvPr>
            <p:ph idx="3" type="body"/>
          </p:nvPr>
        </p:nvSpPr>
        <p:spPr>
          <a:xfrm>
            <a:off x="12158540" y="6683108"/>
            <a:ext cx="5490611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80"/>
          <p:cNvSpPr txBox="1"/>
          <p:nvPr>
            <p:ph idx="4" type="body"/>
          </p:nvPr>
        </p:nvSpPr>
        <p:spPr>
          <a:xfrm>
            <a:off x="12158540" y="5946247"/>
            <a:ext cx="54906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5" name="Google Shape;695;p80"/>
          <p:cNvSpPr txBox="1"/>
          <p:nvPr>
            <p:ph idx="5" type="body"/>
          </p:nvPr>
        </p:nvSpPr>
        <p:spPr>
          <a:xfrm>
            <a:off x="637261" y="3411794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80"/>
          <p:cNvSpPr txBox="1"/>
          <p:nvPr>
            <p:ph idx="6" type="body"/>
          </p:nvPr>
        </p:nvSpPr>
        <p:spPr>
          <a:xfrm>
            <a:off x="637261" y="2674934"/>
            <a:ext cx="5490610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80"/>
          <p:cNvSpPr txBox="1"/>
          <p:nvPr>
            <p:ph idx="7" type="body"/>
          </p:nvPr>
        </p:nvSpPr>
        <p:spPr>
          <a:xfrm>
            <a:off x="637261" y="6697158"/>
            <a:ext cx="5490610" cy="165113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80"/>
          <p:cNvSpPr txBox="1"/>
          <p:nvPr>
            <p:ph idx="8" type="body"/>
          </p:nvPr>
        </p:nvSpPr>
        <p:spPr>
          <a:xfrm>
            <a:off x="637261" y="5960298"/>
            <a:ext cx="5490610" cy="77320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p80"/>
          <p:cNvSpPr txBox="1"/>
          <p:nvPr>
            <p:ph idx="9" type="body"/>
          </p:nvPr>
        </p:nvSpPr>
        <p:spPr>
          <a:xfrm>
            <a:off x="6982966" y="5008484"/>
            <a:ext cx="4275474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0" name="Google Shape;700;p80"/>
          <p:cNvSpPr/>
          <p:nvPr/>
        </p:nvSpPr>
        <p:spPr>
          <a:xfrm>
            <a:off x="10444029" y="3163279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0"/>
          <p:cNvSpPr/>
          <p:nvPr>
            <p:ph idx="13" type="pic"/>
          </p:nvPr>
        </p:nvSpPr>
        <p:spPr>
          <a:xfrm>
            <a:off x="10793062" y="3478951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2" name="Google Shape;702;p80"/>
          <p:cNvSpPr/>
          <p:nvPr/>
        </p:nvSpPr>
        <p:spPr>
          <a:xfrm>
            <a:off x="10448350" y="6528728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80"/>
          <p:cNvSpPr/>
          <p:nvPr>
            <p:ph idx="14" type="pic"/>
          </p:nvPr>
        </p:nvSpPr>
        <p:spPr>
          <a:xfrm>
            <a:off x="10797382" y="684440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80"/>
          <p:cNvSpPr/>
          <p:nvPr/>
        </p:nvSpPr>
        <p:spPr>
          <a:xfrm>
            <a:off x="6543923" y="6528728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80"/>
          <p:cNvSpPr/>
          <p:nvPr>
            <p:ph idx="15" type="pic"/>
          </p:nvPr>
        </p:nvSpPr>
        <p:spPr>
          <a:xfrm>
            <a:off x="6892956" y="6844400"/>
            <a:ext cx="684364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Google Shape;706;p80"/>
          <p:cNvSpPr/>
          <p:nvPr/>
        </p:nvSpPr>
        <p:spPr>
          <a:xfrm>
            <a:off x="6543923" y="3163279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80"/>
          <p:cNvSpPr/>
          <p:nvPr>
            <p:ph idx="16" type="pic"/>
          </p:nvPr>
        </p:nvSpPr>
        <p:spPr>
          <a:xfrm>
            <a:off x="6892956" y="3478951"/>
            <a:ext cx="684364" cy="6843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2">
  <p:cSld name="Circ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709;p8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81"/>
          <p:cNvSpPr/>
          <p:nvPr>
            <p:ph idx="2" type="pic"/>
          </p:nvPr>
        </p:nvSpPr>
        <p:spPr>
          <a:xfrm>
            <a:off x="6857758" y="5484219"/>
            <a:ext cx="2245749" cy="2253697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Google Shape;711;p81"/>
          <p:cNvSpPr/>
          <p:nvPr>
            <p:ph idx="3" type="pic"/>
          </p:nvPr>
        </p:nvSpPr>
        <p:spPr>
          <a:xfrm>
            <a:off x="9161994" y="5484548"/>
            <a:ext cx="2253697" cy="2245749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p81"/>
          <p:cNvSpPr/>
          <p:nvPr>
            <p:ph idx="4" type="pic"/>
          </p:nvPr>
        </p:nvSpPr>
        <p:spPr>
          <a:xfrm>
            <a:off x="9162322" y="3181183"/>
            <a:ext cx="2245749" cy="2253697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81"/>
          <p:cNvSpPr/>
          <p:nvPr>
            <p:ph idx="5" type="pic"/>
          </p:nvPr>
        </p:nvSpPr>
        <p:spPr>
          <a:xfrm>
            <a:off x="6858000" y="3189132"/>
            <a:ext cx="2253697" cy="2245749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81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5" name="Google Shape;715;p8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16" name="Google Shape;716;p81"/>
          <p:cNvSpPr/>
          <p:nvPr/>
        </p:nvSpPr>
        <p:spPr>
          <a:xfrm>
            <a:off x="6263525" y="2579009"/>
            <a:ext cx="5760001" cy="5760001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885" y="10800"/>
                </a:moveTo>
                <a:cubicBezTo>
                  <a:pt x="1885" y="15723"/>
                  <a:pt x="5877" y="19715"/>
                  <a:pt x="10800" y="19715"/>
                </a:cubicBezTo>
                <a:cubicBezTo>
                  <a:pt x="15723" y="19715"/>
                  <a:pt x="19715" y="15723"/>
                  <a:pt x="19715" y="10800"/>
                </a:cubicBezTo>
                <a:cubicBezTo>
                  <a:pt x="19715" y="5877"/>
                  <a:pt x="15723" y="1885"/>
                  <a:pt x="10800" y="1885"/>
                </a:cubicBezTo>
                <a:cubicBezTo>
                  <a:pt x="5877" y="1885"/>
                  <a:pt x="1885" y="5877"/>
                  <a:pt x="1885" y="1080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9178776" y="2579009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81"/>
          <p:cNvSpPr/>
          <p:nvPr/>
        </p:nvSpPr>
        <p:spPr>
          <a:xfrm rot="5400000">
            <a:off x="9021654" y="5346420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81"/>
          <p:cNvSpPr/>
          <p:nvPr/>
        </p:nvSpPr>
        <p:spPr>
          <a:xfrm rot="10800000">
            <a:off x="6254244" y="5189297"/>
            <a:ext cx="2844751" cy="31589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81"/>
          <p:cNvSpPr/>
          <p:nvPr/>
        </p:nvSpPr>
        <p:spPr>
          <a:xfrm rot="-5400000">
            <a:off x="6411364" y="2421095"/>
            <a:ext cx="2844751" cy="315899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820" y="141"/>
                  <a:pt x="11387" y="2341"/>
                  <a:pt x="15456" y="6176"/>
                </a:cubicBezTo>
                <a:cubicBezTo>
                  <a:pt x="19400" y="9893"/>
                  <a:pt x="21576" y="14806"/>
                  <a:pt x="21599" y="19878"/>
                </a:cubicBezTo>
                <a:lnTo>
                  <a:pt x="21600" y="19878"/>
                </a:lnTo>
                <a:lnTo>
                  <a:pt x="21599" y="19879"/>
                </a:lnTo>
                <a:cubicBezTo>
                  <a:pt x="21600" y="19887"/>
                  <a:pt x="21600" y="19896"/>
                  <a:pt x="21600" y="19904"/>
                </a:cubicBezTo>
                <a:lnTo>
                  <a:pt x="21571" y="19904"/>
                </a:lnTo>
                <a:lnTo>
                  <a:pt x="19688" y="21600"/>
                </a:lnTo>
                <a:lnTo>
                  <a:pt x="17804" y="19904"/>
                </a:lnTo>
                <a:lnTo>
                  <a:pt x="17788" y="19904"/>
                </a:lnTo>
                <a:lnTo>
                  <a:pt x="17788" y="19889"/>
                </a:lnTo>
                <a:lnTo>
                  <a:pt x="17775" y="19878"/>
                </a:lnTo>
                <a:lnTo>
                  <a:pt x="17787" y="19878"/>
                </a:lnTo>
                <a:cubicBezTo>
                  <a:pt x="17763" y="15684"/>
                  <a:pt x="15961" y="11622"/>
                  <a:pt x="12699" y="8548"/>
                </a:cubicBezTo>
                <a:cubicBezTo>
                  <a:pt x="9355" y="5396"/>
                  <a:pt x="4788" y="3577"/>
                  <a:pt x="7" y="3438"/>
                </a:cubicBezTo>
                <a:lnTo>
                  <a:pt x="1912" y="1722"/>
                </a:lnTo>
                <a:lnTo>
                  <a:pt x="0" y="0"/>
                </a:lnTo>
                <a:close/>
              </a:path>
            </a:pathLst>
          </a:custGeom>
          <a:solidFill>
            <a:srgbClr val="40D8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1"/>
          <p:cNvSpPr txBox="1"/>
          <p:nvPr>
            <p:ph idx="1" type="body"/>
          </p:nvPr>
        </p:nvSpPr>
        <p:spPr>
          <a:xfrm>
            <a:off x="12158540" y="3397741"/>
            <a:ext cx="5490611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p81"/>
          <p:cNvSpPr txBox="1"/>
          <p:nvPr>
            <p:ph idx="6" type="body"/>
          </p:nvPr>
        </p:nvSpPr>
        <p:spPr>
          <a:xfrm>
            <a:off x="12158540" y="2384854"/>
            <a:ext cx="5490611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81"/>
          <p:cNvSpPr txBox="1"/>
          <p:nvPr>
            <p:ph idx="7" type="body"/>
          </p:nvPr>
        </p:nvSpPr>
        <p:spPr>
          <a:xfrm>
            <a:off x="12158540" y="6683106"/>
            <a:ext cx="5490611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81"/>
          <p:cNvSpPr txBox="1"/>
          <p:nvPr>
            <p:ph idx="8" type="body"/>
          </p:nvPr>
        </p:nvSpPr>
        <p:spPr>
          <a:xfrm>
            <a:off x="12158540" y="5670219"/>
            <a:ext cx="5490611" cy="111101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81"/>
          <p:cNvSpPr txBox="1"/>
          <p:nvPr>
            <p:ph idx="9" type="body"/>
          </p:nvPr>
        </p:nvSpPr>
        <p:spPr>
          <a:xfrm>
            <a:off x="637261" y="3411792"/>
            <a:ext cx="5490610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81"/>
          <p:cNvSpPr txBox="1"/>
          <p:nvPr>
            <p:ph idx="13" type="body"/>
          </p:nvPr>
        </p:nvSpPr>
        <p:spPr>
          <a:xfrm>
            <a:off x="637261" y="2398904"/>
            <a:ext cx="5490610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81"/>
          <p:cNvSpPr txBox="1"/>
          <p:nvPr>
            <p:ph idx="14" type="body"/>
          </p:nvPr>
        </p:nvSpPr>
        <p:spPr>
          <a:xfrm>
            <a:off x="637261" y="6697157"/>
            <a:ext cx="5490610" cy="192577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81"/>
          <p:cNvSpPr txBox="1"/>
          <p:nvPr>
            <p:ph idx="15" type="body"/>
          </p:nvPr>
        </p:nvSpPr>
        <p:spPr>
          <a:xfrm>
            <a:off x="637261" y="5684270"/>
            <a:ext cx="5490610" cy="111101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2">
  <p:cSld name="Flow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1" name="Google Shape;731;p82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32" name="Google Shape;732;p8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33" name="Google Shape;733;p82"/>
          <p:cNvSpPr/>
          <p:nvPr/>
        </p:nvSpPr>
        <p:spPr>
          <a:xfrm>
            <a:off x="66040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2"/>
          <p:cNvSpPr/>
          <p:nvPr/>
        </p:nvSpPr>
        <p:spPr>
          <a:xfrm>
            <a:off x="4035425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2"/>
          <p:cNvSpPr/>
          <p:nvPr/>
        </p:nvSpPr>
        <p:spPr>
          <a:xfrm>
            <a:off x="741045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2"/>
          <p:cNvSpPr/>
          <p:nvPr/>
        </p:nvSpPr>
        <p:spPr>
          <a:xfrm>
            <a:off x="10785475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2"/>
          <p:cNvSpPr/>
          <p:nvPr/>
        </p:nvSpPr>
        <p:spPr>
          <a:xfrm>
            <a:off x="14160500" y="4386533"/>
            <a:ext cx="3530600" cy="469901"/>
          </a:xfrm>
          <a:prstGeom prst="chevron">
            <a:avLst>
              <a:gd fmla="val 50000" name="adj"/>
            </a:avLst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2"/>
          <p:cNvSpPr/>
          <p:nvPr/>
        </p:nvSpPr>
        <p:spPr>
          <a:xfrm>
            <a:off x="1750624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2"/>
          <p:cNvSpPr/>
          <p:nvPr>
            <p:ph idx="2" type="pic"/>
          </p:nvPr>
        </p:nvSpPr>
        <p:spPr>
          <a:xfrm>
            <a:off x="2099656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Google Shape;740;p82"/>
          <p:cNvSpPr/>
          <p:nvPr/>
        </p:nvSpPr>
        <p:spPr>
          <a:xfrm>
            <a:off x="5092755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2"/>
          <p:cNvSpPr/>
          <p:nvPr>
            <p:ph idx="3" type="pic"/>
          </p:nvPr>
        </p:nvSpPr>
        <p:spPr>
          <a:xfrm>
            <a:off x="5441787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82"/>
          <p:cNvSpPr/>
          <p:nvPr/>
        </p:nvSpPr>
        <p:spPr>
          <a:xfrm>
            <a:off x="8467338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2"/>
          <p:cNvSpPr/>
          <p:nvPr>
            <p:ph idx="4" type="pic"/>
          </p:nvPr>
        </p:nvSpPr>
        <p:spPr>
          <a:xfrm>
            <a:off x="8816370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4" name="Google Shape;744;p82"/>
          <p:cNvSpPr/>
          <p:nvPr/>
        </p:nvSpPr>
        <p:spPr>
          <a:xfrm>
            <a:off x="11875699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2"/>
          <p:cNvSpPr/>
          <p:nvPr>
            <p:ph idx="5" type="pic"/>
          </p:nvPr>
        </p:nvSpPr>
        <p:spPr>
          <a:xfrm>
            <a:off x="12224732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Google Shape;746;p82"/>
          <p:cNvSpPr/>
          <p:nvPr/>
        </p:nvSpPr>
        <p:spPr>
          <a:xfrm>
            <a:off x="15250724" y="3946407"/>
            <a:ext cx="1350151" cy="135015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2"/>
          <p:cNvSpPr/>
          <p:nvPr>
            <p:ph idx="6" type="pic"/>
          </p:nvPr>
        </p:nvSpPr>
        <p:spPr>
          <a:xfrm>
            <a:off x="15599756" y="4262080"/>
            <a:ext cx="684365" cy="684365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82"/>
          <p:cNvSpPr txBox="1"/>
          <p:nvPr>
            <p:ph idx="1" type="body"/>
          </p:nvPr>
        </p:nvSpPr>
        <p:spPr>
          <a:xfrm>
            <a:off x="817281" y="2360141"/>
            <a:ext cx="3240360" cy="1531337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None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•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–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Condensed Light"/>
              <a:buChar char="»"/>
              <a:defRPr sz="28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9" name="Google Shape;749;p82"/>
          <p:cNvSpPr txBox="1"/>
          <p:nvPr>
            <p:ph idx="7" type="body"/>
          </p:nvPr>
        </p:nvSpPr>
        <p:spPr>
          <a:xfrm>
            <a:off x="4147651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0" name="Google Shape;750;p82"/>
          <p:cNvSpPr txBox="1"/>
          <p:nvPr>
            <p:ph idx="8" type="body"/>
          </p:nvPr>
        </p:nvSpPr>
        <p:spPr>
          <a:xfrm>
            <a:off x="7523026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1" name="Google Shape;751;p82"/>
          <p:cNvSpPr txBox="1"/>
          <p:nvPr>
            <p:ph idx="9" type="body"/>
          </p:nvPr>
        </p:nvSpPr>
        <p:spPr>
          <a:xfrm>
            <a:off x="10853395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82"/>
          <p:cNvSpPr txBox="1"/>
          <p:nvPr>
            <p:ph idx="13" type="body"/>
          </p:nvPr>
        </p:nvSpPr>
        <p:spPr>
          <a:xfrm>
            <a:off x="14305619" y="2360141"/>
            <a:ext cx="3240361" cy="1531338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" name="Google Shape;753;p82"/>
          <p:cNvSpPr txBox="1"/>
          <p:nvPr>
            <p:ph idx="14" type="body"/>
          </p:nvPr>
        </p:nvSpPr>
        <p:spPr>
          <a:xfrm>
            <a:off x="817281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82"/>
          <p:cNvSpPr txBox="1"/>
          <p:nvPr>
            <p:ph idx="15" type="body"/>
          </p:nvPr>
        </p:nvSpPr>
        <p:spPr>
          <a:xfrm>
            <a:off x="4192656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82"/>
          <p:cNvSpPr txBox="1"/>
          <p:nvPr>
            <p:ph idx="16" type="body"/>
          </p:nvPr>
        </p:nvSpPr>
        <p:spPr>
          <a:xfrm>
            <a:off x="7568031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p82"/>
          <p:cNvSpPr txBox="1"/>
          <p:nvPr>
            <p:ph idx="17" type="body"/>
          </p:nvPr>
        </p:nvSpPr>
        <p:spPr>
          <a:xfrm>
            <a:off x="10943405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82"/>
          <p:cNvSpPr txBox="1"/>
          <p:nvPr>
            <p:ph idx="18" type="body"/>
          </p:nvPr>
        </p:nvSpPr>
        <p:spPr>
          <a:xfrm>
            <a:off x="14318780" y="5386080"/>
            <a:ext cx="3218145" cy="290777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ユーザー設定レイアウト">
  <p:cSld name="2_ユーザー設定レイアウト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9" name="Google Shape;759;p8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0" name="Google Shape;760;p8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83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62" name="Google Shape;762;p8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63" name="Google Shape;763;p83"/>
          <p:cNvSpPr/>
          <p:nvPr>
            <p:ph idx="2" type="pic"/>
          </p:nvPr>
        </p:nvSpPr>
        <p:spPr>
          <a:xfrm>
            <a:off x="-794" y="1903140"/>
            <a:ext cx="18286413" cy="4545506"/>
          </a:xfrm>
          <a:prstGeom prst="rect">
            <a:avLst/>
          </a:prstGeom>
          <a:noFill/>
          <a:ln>
            <a:noFill/>
          </a:ln>
        </p:spPr>
      </p:sp>
      <p:sp>
        <p:nvSpPr>
          <p:cNvPr id="764" name="Google Shape;764;p83"/>
          <p:cNvSpPr txBox="1"/>
          <p:nvPr>
            <p:ph idx="1" type="body"/>
          </p:nvPr>
        </p:nvSpPr>
        <p:spPr>
          <a:xfrm>
            <a:off x="9142413" y="1903413"/>
            <a:ext cx="9144001" cy="4545013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83"/>
          <p:cNvSpPr txBox="1"/>
          <p:nvPr>
            <p:ph idx="3" type="body"/>
          </p:nvPr>
        </p:nvSpPr>
        <p:spPr>
          <a:xfrm>
            <a:off x="3157540" y="7568134"/>
            <a:ext cx="119263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6" name="Google Shape;766;p83"/>
          <p:cNvSpPr txBox="1"/>
          <p:nvPr>
            <p:ph idx="4" type="body"/>
          </p:nvPr>
        </p:nvSpPr>
        <p:spPr>
          <a:xfrm>
            <a:off x="3157540" y="6898695"/>
            <a:ext cx="11926327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83"/>
          <p:cNvSpPr txBox="1"/>
          <p:nvPr>
            <p:ph idx="5" type="body"/>
          </p:nvPr>
        </p:nvSpPr>
        <p:spPr>
          <a:xfrm>
            <a:off x="9323226" y="2083160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83"/>
          <p:cNvSpPr txBox="1"/>
          <p:nvPr>
            <p:ph idx="6" type="body"/>
          </p:nvPr>
        </p:nvSpPr>
        <p:spPr>
          <a:xfrm>
            <a:off x="10268331" y="2199732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83"/>
          <p:cNvSpPr txBox="1"/>
          <p:nvPr>
            <p:ph idx="7" type="body"/>
          </p:nvPr>
        </p:nvSpPr>
        <p:spPr>
          <a:xfrm>
            <a:off x="10403346" y="2173170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0" name="Google Shape;770;p83"/>
          <p:cNvSpPr txBox="1"/>
          <p:nvPr>
            <p:ph idx="8" type="body"/>
          </p:nvPr>
        </p:nvSpPr>
        <p:spPr>
          <a:xfrm>
            <a:off x="9323226" y="3091713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1" name="Google Shape;771;p83"/>
          <p:cNvSpPr txBox="1"/>
          <p:nvPr>
            <p:ph idx="9" type="body"/>
          </p:nvPr>
        </p:nvSpPr>
        <p:spPr>
          <a:xfrm>
            <a:off x="10268331" y="3208284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2" name="Google Shape;772;p83"/>
          <p:cNvSpPr txBox="1"/>
          <p:nvPr>
            <p:ph idx="13" type="body"/>
          </p:nvPr>
        </p:nvSpPr>
        <p:spPr>
          <a:xfrm>
            <a:off x="10403346" y="3181723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83"/>
          <p:cNvSpPr txBox="1"/>
          <p:nvPr>
            <p:ph idx="14" type="body"/>
          </p:nvPr>
        </p:nvSpPr>
        <p:spPr>
          <a:xfrm>
            <a:off x="9323226" y="4108384"/>
            <a:ext cx="900101" cy="110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83"/>
          <p:cNvSpPr txBox="1"/>
          <p:nvPr>
            <p:ph idx="15" type="body"/>
          </p:nvPr>
        </p:nvSpPr>
        <p:spPr>
          <a:xfrm>
            <a:off x="10268331" y="4224956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83"/>
          <p:cNvSpPr txBox="1"/>
          <p:nvPr>
            <p:ph idx="16" type="body"/>
          </p:nvPr>
        </p:nvSpPr>
        <p:spPr>
          <a:xfrm>
            <a:off x="10403346" y="4198394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83"/>
          <p:cNvSpPr txBox="1"/>
          <p:nvPr>
            <p:ph idx="17" type="body"/>
          </p:nvPr>
        </p:nvSpPr>
        <p:spPr>
          <a:xfrm>
            <a:off x="9323226" y="5098494"/>
            <a:ext cx="900101" cy="1102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83"/>
          <p:cNvSpPr txBox="1"/>
          <p:nvPr>
            <p:ph idx="18" type="body"/>
          </p:nvPr>
        </p:nvSpPr>
        <p:spPr>
          <a:xfrm>
            <a:off x="10268331" y="5215066"/>
            <a:ext cx="90011" cy="900101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8" name="Google Shape;778;p83"/>
          <p:cNvSpPr txBox="1"/>
          <p:nvPr>
            <p:ph idx="19" type="body"/>
          </p:nvPr>
        </p:nvSpPr>
        <p:spPr>
          <a:xfrm>
            <a:off x="10403346" y="5188505"/>
            <a:ext cx="7290811" cy="94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n Table 1">
  <p:cSld name="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Google Shape;780;p8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8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2" name="Google Shape;782;p84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83" name="Google Shape;783;p8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grpSp>
        <p:nvGrpSpPr>
          <p:cNvPr id="784" name="Google Shape;784;p84"/>
          <p:cNvGrpSpPr/>
          <p:nvPr/>
        </p:nvGrpSpPr>
        <p:grpSpPr>
          <a:xfrm>
            <a:off x="1582363" y="1826282"/>
            <a:ext cx="4545509" cy="5621310"/>
            <a:chOff x="-1" y="0"/>
            <a:chExt cx="4545507" cy="5621309"/>
          </a:xfrm>
        </p:grpSpPr>
        <p:sp>
          <p:nvSpPr>
            <p:cNvPr id="785" name="Google Shape;785;p84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84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84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Google Shape;788;p84"/>
          <p:cNvSpPr txBox="1"/>
          <p:nvPr>
            <p:ph idx="1" type="body"/>
          </p:nvPr>
        </p:nvSpPr>
        <p:spPr>
          <a:xfrm>
            <a:off x="1582365" y="1817884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p84"/>
          <p:cNvSpPr txBox="1"/>
          <p:nvPr>
            <p:ph idx="2" type="body"/>
          </p:nvPr>
        </p:nvSpPr>
        <p:spPr>
          <a:xfrm>
            <a:off x="1582363" y="6907531"/>
            <a:ext cx="4545506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84"/>
          <p:cNvSpPr txBox="1"/>
          <p:nvPr>
            <p:ph idx="3" type="body"/>
          </p:nvPr>
        </p:nvSpPr>
        <p:spPr>
          <a:xfrm>
            <a:off x="1582365" y="2591087"/>
            <a:ext cx="4545507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84"/>
          <p:cNvSpPr/>
          <p:nvPr/>
        </p:nvSpPr>
        <p:spPr>
          <a:xfrm>
            <a:off x="1798873" y="427877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84"/>
          <p:cNvSpPr txBox="1"/>
          <p:nvPr>
            <p:ph idx="4" type="body"/>
          </p:nvPr>
        </p:nvSpPr>
        <p:spPr>
          <a:xfrm>
            <a:off x="2158914" y="4166263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84"/>
          <p:cNvSpPr/>
          <p:nvPr/>
        </p:nvSpPr>
        <p:spPr>
          <a:xfrm>
            <a:off x="1798873" y="497323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84"/>
          <p:cNvSpPr txBox="1"/>
          <p:nvPr>
            <p:ph idx="5" type="body"/>
          </p:nvPr>
        </p:nvSpPr>
        <p:spPr>
          <a:xfrm>
            <a:off x="2158914" y="4860725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84"/>
          <p:cNvSpPr/>
          <p:nvPr/>
        </p:nvSpPr>
        <p:spPr>
          <a:xfrm>
            <a:off x="1798873" y="564906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84"/>
          <p:cNvSpPr txBox="1"/>
          <p:nvPr>
            <p:ph idx="6" type="body"/>
          </p:nvPr>
        </p:nvSpPr>
        <p:spPr>
          <a:xfrm>
            <a:off x="2158914" y="5536548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7" name="Google Shape;797;p84"/>
          <p:cNvSpPr/>
          <p:nvPr/>
        </p:nvSpPr>
        <p:spPr>
          <a:xfrm>
            <a:off x="1798873" y="6326502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4"/>
          <p:cNvSpPr txBox="1"/>
          <p:nvPr>
            <p:ph idx="7" type="body"/>
          </p:nvPr>
        </p:nvSpPr>
        <p:spPr>
          <a:xfrm>
            <a:off x="2158914" y="6213990"/>
            <a:ext cx="3780420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99" name="Google Shape;799;p84"/>
          <p:cNvGrpSpPr/>
          <p:nvPr/>
        </p:nvGrpSpPr>
        <p:grpSpPr>
          <a:xfrm>
            <a:off x="6869658" y="1830319"/>
            <a:ext cx="4545508" cy="5621310"/>
            <a:chOff x="-1" y="0"/>
            <a:chExt cx="4545507" cy="5621309"/>
          </a:xfrm>
        </p:grpSpPr>
        <p:sp>
          <p:nvSpPr>
            <p:cNvPr id="800" name="Google Shape;800;p84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84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84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84"/>
          <p:cNvSpPr txBox="1"/>
          <p:nvPr>
            <p:ph idx="8" type="body"/>
          </p:nvPr>
        </p:nvSpPr>
        <p:spPr>
          <a:xfrm>
            <a:off x="6869659" y="1821921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4" name="Google Shape;804;p84"/>
          <p:cNvSpPr txBox="1"/>
          <p:nvPr>
            <p:ph idx="9" type="body"/>
          </p:nvPr>
        </p:nvSpPr>
        <p:spPr>
          <a:xfrm>
            <a:off x="6869658" y="6911568"/>
            <a:ext cx="4545507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5" name="Google Shape;805;p84"/>
          <p:cNvSpPr txBox="1"/>
          <p:nvPr>
            <p:ph idx="13" type="body"/>
          </p:nvPr>
        </p:nvSpPr>
        <p:spPr>
          <a:xfrm>
            <a:off x="6869661" y="2595124"/>
            <a:ext cx="454550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6" name="Google Shape;806;p84"/>
          <p:cNvSpPr/>
          <p:nvPr/>
        </p:nvSpPr>
        <p:spPr>
          <a:xfrm>
            <a:off x="7086169" y="428281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84"/>
          <p:cNvSpPr txBox="1"/>
          <p:nvPr>
            <p:ph idx="14" type="body"/>
          </p:nvPr>
        </p:nvSpPr>
        <p:spPr>
          <a:xfrm>
            <a:off x="7446209" y="4170300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8" name="Google Shape;808;p84"/>
          <p:cNvSpPr/>
          <p:nvPr/>
        </p:nvSpPr>
        <p:spPr>
          <a:xfrm>
            <a:off x="7086169" y="49772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4"/>
          <p:cNvSpPr txBox="1"/>
          <p:nvPr>
            <p:ph idx="15" type="body"/>
          </p:nvPr>
        </p:nvSpPr>
        <p:spPr>
          <a:xfrm>
            <a:off x="7446209" y="4864761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0" name="Google Shape;810;p84"/>
          <p:cNvSpPr/>
          <p:nvPr/>
        </p:nvSpPr>
        <p:spPr>
          <a:xfrm>
            <a:off x="7086169" y="565309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4"/>
          <p:cNvSpPr txBox="1"/>
          <p:nvPr>
            <p:ph idx="16" type="body"/>
          </p:nvPr>
        </p:nvSpPr>
        <p:spPr>
          <a:xfrm>
            <a:off x="7446209" y="5540585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p84"/>
          <p:cNvSpPr/>
          <p:nvPr/>
        </p:nvSpPr>
        <p:spPr>
          <a:xfrm>
            <a:off x="7086169" y="633053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4"/>
          <p:cNvSpPr txBox="1"/>
          <p:nvPr>
            <p:ph idx="17" type="body"/>
          </p:nvPr>
        </p:nvSpPr>
        <p:spPr>
          <a:xfrm>
            <a:off x="7446209" y="6218027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14" name="Google Shape;814;p84"/>
          <p:cNvGrpSpPr/>
          <p:nvPr/>
        </p:nvGrpSpPr>
        <p:grpSpPr>
          <a:xfrm>
            <a:off x="12158541" y="1812181"/>
            <a:ext cx="4545508" cy="5621310"/>
            <a:chOff x="-1" y="0"/>
            <a:chExt cx="4545507" cy="5621309"/>
          </a:xfrm>
        </p:grpSpPr>
        <p:sp>
          <p:nvSpPr>
            <p:cNvPr id="815" name="Google Shape;815;p84"/>
            <p:cNvSpPr/>
            <p:nvPr/>
          </p:nvSpPr>
          <p:spPr>
            <a:xfrm>
              <a:off x="0" y="0"/>
              <a:ext cx="4545506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4"/>
            <p:cNvSpPr/>
            <p:nvPr/>
          </p:nvSpPr>
          <p:spPr>
            <a:xfrm>
              <a:off x="0" y="764806"/>
              <a:ext cx="4545506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4"/>
            <p:cNvSpPr/>
            <p:nvPr/>
          </p:nvSpPr>
          <p:spPr>
            <a:xfrm>
              <a:off x="-1" y="2204965"/>
              <a:ext cx="4545506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84"/>
          <p:cNvSpPr txBox="1"/>
          <p:nvPr>
            <p:ph idx="18" type="body"/>
          </p:nvPr>
        </p:nvSpPr>
        <p:spPr>
          <a:xfrm>
            <a:off x="12158542" y="1803784"/>
            <a:ext cx="4545506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84"/>
          <p:cNvSpPr txBox="1"/>
          <p:nvPr>
            <p:ph idx="19" type="body"/>
          </p:nvPr>
        </p:nvSpPr>
        <p:spPr>
          <a:xfrm>
            <a:off x="12158540" y="6893429"/>
            <a:ext cx="4545506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84"/>
          <p:cNvSpPr txBox="1"/>
          <p:nvPr>
            <p:ph idx="20" type="body"/>
          </p:nvPr>
        </p:nvSpPr>
        <p:spPr>
          <a:xfrm>
            <a:off x="12158543" y="2576987"/>
            <a:ext cx="4545506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84"/>
          <p:cNvSpPr/>
          <p:nvPr/>
        </p:nvSpPr>
        <p:spPr>
          <a:xfrm>
            <a:off x="12375050" y="42646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4"/>
          <p:cNvSpPr txBox="1"/>
          <p:nvPr>
            <p:ph idx="21" type="body"/>
          </p:nvPr>
        </p:nvSpPr>
        <p:spPr>
          <a:xfrm>
            <a:off x="12735091" y="4152162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84"/>
          <p:cNvSpPr/>
          <p:nvPr/>
        </p:nvSpPr>
        <p:spPr>
          <a:xfrm>
            <a:off x="12375050" y="495913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4"/>
          <p:cNvSpPr txBox="1"/>
          <p:nvPr>
            <p:ph idx="22" type="body"/>
          </p:nvPr>
        </p:nvSpPr>
        <p:spPr>
          <a:xfrm>
            <a:off x="12735091" y="4846623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84"/>
          <p:cNvSpPr/>
          <p:nvPr/>
        </p:nvSpPr>
        <p:spPr>
          <a:xfrm>
            <a:off x="12375050" y="563495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4"/>
          <p:cNvSpPr txBox="1"/>
          <p:nvPr>
            <p:ph idx="23" type="body"/>
          </p:nvPr>
        </p:nvSpPr>
        <p:spPr>
          <a:xfrm>
            <a:off x="12735091" y="5522447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7" name="Google Shape;827;p84"/>
          <p:cNvSpPr/>
          <p:nvPr/>
        </p:nvSpPr>
        <p:spPr>
          <a:xfrm>
            <a:off x="12375050" y="631240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4"/>
          <p:cNvSpPr txBox="1"/>
          <p:nvPr>
            <p:ph idx="24" type="body"/>
          </p:nvPr>
        </p:nvSpPr>
        <p:spPr>
          <a:xfrm>
            <a:off x="12735091" y="6199889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29" name="Google Shape;829;p84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0" name="Google Shape;830;p84"/>
          <p:cNvSpPr txBox="1"/>
          <p:nvPr>
            <p:ph idx="25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n Table 1">
  <p:cSld name="1_Plan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2" name="Google Shape;832;p8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3" name="Google Shape;833;p8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4" name="Google Shape;834;p85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835" name="Google Shape;835;p8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grpSp>
        <p:nvGrpSpPr>
          <p:cNvPr id="836" name="Google Shape;836;p85"/>
          <p:cNvGrpSpPr/>
          <p:nvPr/>
        </p:nvGrpSpPr>
        <p:grpSpPr>
          <a:xfrm>
            <a:off x="817280" y="1826282"/>
            <a:ext cx="3780424" cy="5621310"/>
            <a:chOff x="-1" y="0"/>
            <a:chExt cx="3780422" cy="5621309"/>
          </a:xfrm>
        </p:grpSpPr>
        <p:sp>
          <p:nvSpPr>
            <p:cNvPr id="837" name="Google Shape;837;p85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5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5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0" name="Google Shape;840;p85"/>
          <p:cNvSpPr txBox="1"/>
          <p:nvPr>
            <p:ph idx="1" type="body"/>
          </p:nvPr>
        </p:nvSpPr>
        <p:spPr>
          <a:xfrm>
            <a:off x="817281" y="1817884"/>
            <a:ext cx="3780420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85"/>
          <p:cNvSpPr txBox="1"/>
          <p:nvPr>
            <p:ph idx="2" type="body"/>
          </p:nvPr>
        </p:nvSpPr>
        <p:spPr>
          <a:xfrm>
            <a:off x="817281" y="6907531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85"/>
          <p:cNvSpPr txBox="1"/>
          <p:nvPr>
            <p:ph idx="3" type="body"/>
          </p:nvPr>
        </p:nvSpPr>
        <p:spPr>
          <a:xfrm>
            <a:off x="817282" y="2591087"/>
            <a:ext cx="3780420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85"/>
          <p:cNvSpPr/>
          <p:nvPr/>
        </p:nvSpPr>
        <p:spPr>
          <a:xfrm>
            <a:off x="1042304" y="427877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85"/>
          <p:cNvSpPr txBox="1"/>
          <p:nvPr>
            <p:ph idx="4" type="body"/>
          </p:nvPr>
        </p:nvSpPr>
        <p:spPr>
          <a:xfrm>
            <a:off x="1357341" y="4166263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85"/>
          <p:cNvSpPr/>
          <p:nvPr/>
        </p:nvSpPr>
        <p:spPr>
          <a:xfrm>
            <a:off x="1033787" y="497323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85"/>
          <p:cNvSpPr txBox="1"/>
          <p:nvPr>
            <p:ph idx="5" type="body"/>
          </p:nvPr>
        </p:nvSpPr>
        <p:spPr>
          <a:xfrm>
            <a:off x="1357341" y="486072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85"/>
          <p:cNvSpPr/>
          <p:nvPr/>
        </p:nvSpPr>
        <p:spPr>
          <a:xfrm>
            <a:off x="1042304" y="564906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5"/>
          <p:cNvSpPr txBox="1"/>
          <p:nvPr>
            <p:ph idx="6" type="body"/>
          </p:nvPr>
        </p:nvSpPr>
        <p:spPr>
          <a:xfrm>
            <a:off x="1357341" y="5536548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85"/>
          <p:cNvSpPr/>
          <p:nvPr/>
        </p:nvSpPr>
        <p:spPr>
          <a:xfrm>
            <a:off x="1042304" y="6326502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85"/>
          <p:cNvSpPr txBox="1"/>
          <p:nvPr>
            <p:ph idx="7" type="body"/>
          </p:nvPr>
        </p:nvSpPr>
        <p:spPr>
          <a:xfrm>
            <a:off x="1357341" y="621399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51" name="Google Shape;851;p85"/>
          <p:cNvGrpSpPr/>
          <p:nvPr/>
        </p:nvGrpSpPr>
        <p:grpSpPr>
          <a:xfrm>
            <a:off x="5101274" y="1830319"/>
            <a:ext cx="3780423" cy="5621310"/>
            <a:chOff x="-1" y="0"/>
            <a:chExt cx="3780422" cy="5621309"/>
          </a:xfrm>
        </p:grpSpPr>
        <p:sp>
          <p:nvSpPr>
            <p:cNvPr id="852" name="Google Shape;852;p85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5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5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85"/>
          <p:cNvSpPr txBox="1"/>
          <p:nvPr>
            <p:ph idx="8" type="body"/>
          </p:nvPr>
        </p:nvSpPr>
        <p:spPr>
          <a:xfrm>
            <a:off x="5101275" y="1821921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6" name="Google Shape;856;p85"/>
          <p:cNvSpPr txBox="1"/>
          <p:nvPr>
            <p:ph idx="9" type="body"/>
          </p:nvPr>
        </p:nvSpPr>
        <p:spPr>
          <a:xfrm>
            <a:off x="5101275" y="6911568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7" name="Google Shape;857;p85"/>
          <p:cNvSpPr txBox="1"/>
          <p:nvPr>
            <p:ph idx="13" type="body"/>
          </p:nvPr>
        </p:nvSpPr>
        <p:spPr>
          <a:xfrm>
            <a:off x="5101276" y="2595124"/>
            <a:ext cx="3780420" cy="1440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" name="Google Shape;858;p85"/>
          <p:cNvSpPr/>
          <p:nvPr/>
        </p:nvSpPr>
        <p:spPr>
          <a:xfrm>
            <a:off x="5317781" y="428281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85"/>
          <p:cNvSpPr txBox="1"/>
          <p:nvPr>
            <p:ph idx="14" type="body"/>
          </p:nvPr>
        </p:nvSpPr>
        <p:spPr>
          <a:xfrm>
            <a:off x="5641335" y="417030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p85"/>
          <p:cNvSpPr/>
          <p:nvPr/>
        </p:nvSpPr>
        <p:spPr>
          <a:xfrm>
            <a:off x="5317781" y="4977274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5"/>
          <p:cNvSpPr txBox="1"/>
          <p:nvPr>
            <p:ph idx="15" type="body"/>
          </p:nvPr>
        </p:nvSpPr>
        <p:spPr>
          <a:xfrm>
            <a:off x="5641335" y="4864761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2" name="Google Shape;862;p85"/>
          <p:cNvSpPr/>
          <p:nvPr/>
        </p:nvSpPr>
        <p:spPr>
          <a:xfrm>
            <a:off x="5317781" y="5653097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5"/>
          <p:cNvSpPr txBox="1"/>
          <p:nvPr>
            <p:ph idx="16" type="body"/>
          </p:nvPr>
        </p:nvSpPr>
        <p:spPr>
          <a:xfrm>
            <a:off x="5641335" y="554058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" name="Google Shape;864;p85"/>
          <p:cNvSpPr/>
          <p:nvPr/>
        </p:nvSpPr>
        <p:spPr>
          <a:xfrm>
            <a:off x="5317781" y="633053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85"/>
          <p:cNvSpPr txBox="1"/>
          <p:nvPr>
            <p:ph idx="17" type="body"/>
          </p:nvPr>
        </p:nvSpPr>
        <p:spPr>
          <a:xfrm>
            <a:off x="5641335" y="621802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66" name="Google Shape;866;p85"/>
          <p:cNvCxnSpPr/>
          <p:nvPr/>
        </p:nvCxnSpPr>
        <p:spPr>
          <a:xfrm rot="10800000">
            <a:off x="3476490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7" name="Google Shape;867;p85"/>
          <p:cNvSpPr txBox="1"/>
          <p:nvPr>
            <p:ph idx="18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68" name="Google Shape;868;p85"/>
          <p:cNvGrpSpPr/>
          <p:nvPr/>
        </p:nvGrpSpPr>
        <p:grpSpPr>
          <a:xfrm>
            <a:off x="9368230" y="1832544"/>
            <a:ext cx="3780424" cy="5621310"/>
            <a:chOff x="-1" y="0"/>
            <a:chExt cx="3780422" cy="5621309"/>
          </a:xfrm>
        </p:grpSpPr>
        <p:sp>
          <p:nvSpPr>
            <p:cNvPr id="869" name="Google Shape;869;p85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5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rgbClr val="40D8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5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p85"/>
          <p:cNvSpPr txBox="1"/>
          <p:nvPr>
            <p:ph idx="19" type="body"/>
          </p:nvPr>
        </p:nvSpPr>
        <p:spPr>
          <a:xfrm>
            <a:off x="9368232" y="1824146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85"/>
          <p:cNvSpPr txBox="1"/>
          <p:nvPr>
            <p:ph idx="20" type="body"/>
          </p:nvPr>
        </p:nvSpPr>
        <p:spPr>
          <a:xfrm>
            <a:off x="9368231" y="6913792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4" name="Google Shape;874;p85"/>
          <p:cNvSpPr txBox="1"/>
          <p:nvPr>
            <p:ph idx="21" type="body"/>
          </p:nvPr>
        </p:nvSpPr>
        <p:spPr>
          <a:xfrm>
            <a:off x="9368232" y="2597349"/>
            <a:ext cx="3780419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5" name="Google Shape;875;p85"/>
          <p:cNvSpPr/>
          <p:nvPr/>
        </p:nvSpPr>
        <p:spPr>
          <a:xfrm>
            <a:off x="9584738" y="4285038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5"/>
          <p:cNvSpPr txBox="1"/>
          <p:nvPr>
            <p:ph idx="22" type="body"/>
          </p:nvPr>
        </p:nvSpPr>
        <p:spPr>
          <a:xfrm>
            <a:off x="9908292" y="4172525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7" name="Google Shape;877;p85"/>
          <p:cNvSpPr/>
          <p:nvPr/>
        </p:nvSpPr>
        <p:spPr>
          <a:xfrm>
            <a:off x="9584738" y="497949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85"/>
          <p:cNvSpPr txBox="1"/>
          <p:nvPr>
            <p:ph idx="23" type="body"/>
          </p:nvPr>
        </p:nvSpPr>
        <p:spPr>
          <a:xfrm>
            <a:off x="9908292" y="486698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9" name="Google Shape;879;p85"/>
          <p:cNvSpPr/>
          <p:nvPr/>
        </p:nvSpPr>
        <p:spPr>
          <a:xfrm>
            <a:off x="9584738" y="5655323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85"/>
          <p:cNvSpPr txBox="1"/>
          <p:nvPr>
            <p:ph idx="24" type="body"/>
          </p:nvPr>
        </p:nvSpPr>
        <p:spPr>
          <a:xfrm>
            <a:off x="9908292" y="5542810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1" name="Google Shape;881;p85"/>
          <p:cNvSpPr/>
          <p:nvPr/>
        </p:nvSpPr>
        <p:spPr>
          <a:xfrm>
            <a:off x="9584738" y="6332765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85"/>
          <p:cNvSpPr txBox="1"/>
          <p:nvPr>
            <p:ph idx="25" type="body"/>
          </p:nvPr>
        </p:nvSpPr>
        <p:spPr>
          <a:xfrm>
            <a:off x="9908292" y="6220252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83" name="Google Shape;883;p85"/>
          <p:cNvGrpSpPr/>
          <p:nvPr/>
        </p:nvGrpSpPr>
        <p:grpSpPr>
          <a:xfrm>
            <a:off x="13652224" y="1836581"/>
            <a:ext cx="3780423" cy="5621310"/>
            <a:chOff x="-1" y="0"/>
            <a:chExt cx="3780422" cy="5621309"/>
          </a:xfrm>
        </p:grpSpPr>
        <p:sp>
          <p:nvSpPr>
            <p:cNvPr id="884" name="Google Shape;884;p85"/>
            <p:cNvSpPr/>
            <p:nvPr/>
          </p:nvSpPr>
          <p:spPr>
            <a:xfrm>
              <a:off x="0" y="0"/>
              <a:ext cx="3780421" cy="5621309"/>
            </a:xfrm>
            <a:prstGeom prst="roundRect">
              <a:avLst>
                <a:gd fmla="val 2803" name="adj"/>
              </a:avLst>
            </a:prstGeom>
            <a:solidFill>
              <a:srgbClr val="00728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5"/>
            <p:cNvSpPr/>
            <p:nvPr/>
          </p:nvSpPr>
          <p:spPr>
            <a:xfrm>
              <a:off x="0" y="764806"/>
              <a:ext cx="3780420" cy="1440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5"/>
            <p:cNvSpPr/>
            <p:nvPr/>
          </p:nvSpPr>
          <p:spPr>
            <a:xfrm>
              <a:off x="-1" y="2204965"/>
              <a:ext cx="3780421" cy="2876283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7" name="Google Shape;887;p85"/>
          <p:cNvSpPr txBox="1"/>
          <p:nvPr>
            <p:ph idx="26" type="body"/>
          </p:nvPr>
        </p:nvSpPr>
        <p:spPr>
          <a:xfrm>
            <a:off x="13652225" y="1828183"/>
            <a:ext cx="3780419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8" name="Google Shape;888;p85"/>
          <p:cNvSpPr txBox="1"/>
          <p:nvPr>
            <p:ph idx="27" type="body"/>
          </p:nvPr>
        </p:nvSpPr>
        <p:spPr>
          <a:xfrm>
            <a:off x="13652225" y="6917829"/>
            <a:ext cx="3780419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9" name="Google Shape;889;p85"/>
          <p:cNvSpPr txBox="1"/>
          <p:nvPr>
            <p:ph idx="28" type="body"/>
          </p:nvPr>
        </p:nvSpPr>
        <p:spPr>
          <a:xfrm>
            <a:off x="13652227" y="2601386"/>
            <a:ext cx="3780419" cy="144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0" name="Google Shape;890;p85"/>
          <p:cNvSpPr/>
          <p:nvPr/>
        </p:nvSpPr>
        <p:spPr>
          <a:xfrm>
            <a:off x="13868731" y="4289075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85"/>
          <p:cNvSpPr txBox="1"/>
          <p:nvPr>
            <p:ph idx="29" type="body"/>
          </p:nvPr>
        </p:nvSpPr>
        <p:spPr>
          <a:xfrm>
            <a:off x="14192285" y="4176562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85"/>
          <p:cNvSpPr/>
          <p:nvPr/>
        </p:nvSpPr>
        <p:spPr>
          <a:xfrm>
            <a:off x="13868731" y="4983536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85"/>
          <p:cNvSpPr txBox="1"/>
          <p:nvPr>
            <p:ph idx="30" type="body"/>
          </p:nvPr>
        </p:nvSpPr>
        <p:spPr>
          <a:xfrm>
            <a:off x="14192285" y="4871023"/>
            <a:ext cx="3051824" cy="540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85"/>
          <p:cNvSpPr/>
          <p:nvPr/>
        </p:nvSpPr>
        <p:spPr>
          <a:xfrm>
            <a:off x="13868731" y="5659359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85"/>
          <p:cNvSpPr txBox="1"/>
          <p:nvPr>
            <p:ph idx="31" type="body"/>
          </p:nvPr>
        </p:nvSpPr>
        <p:spPr>
          <a:xfrm>
            <a:off x="14192285" y="5546847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6" name="Google Shape;896;p85"/>
          <p:cNvSpPr/>
          <p:nvPr/>
        </p:nvSpPr>
        <p:spPr>
          <a:xfrm>
            <a:off x="13868731" y="6336801"/>
            <a:ext cx="405046" cy="31503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200" y="0"/>
                </a:lnTo>
                <a:lnTo>
                  <a:pt x="21600" y="10800"/>
                </a:lnTo>
                <a:lnTo>
                  <a:pt x="132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85"/>
          <p:cNvSpPr txBox="1"/>
          <p:nvPr>
            <p:ph idx="32" type="body"/>
          </p:nvPr>
        </p:nvSpPr>
        <p:spPr>
          <a:xfrm>
            <a:off x="14192285" y="6224289"/>
            <a:ext cx="3051824" cy="540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2">
  <p:cSld name="Normal Tab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" name="Google Shape;899;p8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0" name="Google Shape;900;p8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1" name="Google Shape;901;p86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02" name="Google Shape;902;p8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903" name="Google Shape;903;p86"/>
          <p:cNvSpPr/>
          <p:nvPr/>
        </p:nvSpPr>
        <p:spPr>
          <a:xfrm flipH="1">
            <a:off x="1034617" y="2668224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86"/>
          <p:cNvSpPr/>
          <p:nvPr/>
        </p:nvSpPr>
        <p:spPr>
          <a:xfrm>
            <a:off x="4878870" y="2668224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86"/>
          <p:cNvSpPr/>
          <p:nvPr/>
        </p:nvSpPr>
        <p:spPr>
          <a:xfrm>
            <a:off x="8989720" y="2668224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86"/>
          <p:cNvSpPr/>
          <p:nvPr/>
        </p:nvSpPr>
        <p:spPr>
          <a:xfrm>
            <a:off x="13100570" y="2668224"/>
            <a:ext cx="404208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86"/>
          <p:cNvSpPr/>
          <p:nvPr/>
        </p:nvSpPr>
        <p:spPr>
          <a:xfrm>
            <a:off x="1037959" y="378730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86"/>
          <p:cNvSpPr/>
          <p:nvPr/>
        </p:nvSpPr>
        <p:spPr>
          <a:xfrm>
            <a:off x="1037959" y="453400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86"/>
          <p:cNvSpPr/>
          <p:nvPr/>
        </p:nvSpPr>
        <p:spPr>
          <a:xfrm>
            <a:off x="1037959" y="5280697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6"/>
          <p:cNvSpPr/>
          <p:nvPr/>
        </p:nvSpPr>
        <p:spPr>
          <a:xfrm rot="10800000">
            <a:off x="1037959" y="6011157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86"/>
          <p:cNvSpPr/>
          <p:nvPr/>
        </p:nvSpPr>
        <p:spPr>
          <a:xfrm>
            <a:off x="487887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86"/>
          <p:cNvSpPr/>
          <p:nvPr/>
        </p:nvSpPr>
        <p:spPr>
          <a:xfrm>
            <a:off x="487887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86"/>
          <p:cNvSpPr/>
          <p:nvPr/>
        </p:nvSpPr>
        <p:spPr>
          <a:xfrm>
            <a:off x="487887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86"/>
          <p:cNvSpPr/>
          <p:nvPr/>
        </p:nvSpPr>
        <p:spPr>
          <a:xfrm>
            <a:off x="4878870" y="6011157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6"/>
          <p:cNvSpPr/>
          <p:nvPr/>
        </p:nvSpPr>
        <p:spPr>
          <a:xfrm>
            <a:off x="898972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86"/>
          <p:cNvSpPr/>
          <p:nvPr/>
        </p:nvSpPr>
        <p:spPr>
          <a:xfrm>
            <a:off x="898972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86"/>
          <p:cNvSpPr/>
          <p:nvPr/>
        </p:nvSpPr>
        <p:spPr>
          <a:xfrm>
            <a:off x="898972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86"/>
          <p:cNvSpPr/>
          <p:nvPr/>
        </p:nvSpPr>
        <p:spPr>
          <a:xfrm>
            <a:off x="8989720" y="6011157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86"/>
          <p:cNvSpPr/>
          <p:nvPr/>
        </p:nvSpPr>
        <p:spPr>
          <a:xfrm>
            <a:off x="13100570" y="378730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86"/>
          <p:cNvSpPr/>
          <p:nvPr/>
        </p:nvSpPr>
        <p:spPr>
          <a:xfrm>
            <a:off x="13100570" y="453400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86"/>
          <p:cNvSpPr/>
          <p:nvPr/>
        </p:nvSpPr>
        <p:spPr>
          <a:xfrm>
            <a:off x="13100570" y="5280697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86"/>
          <p:cNvSpPr/>
          <p:nvPr/>
        </p:nvSpPr>
        <p:spPr>
          <a:xfrm flipH="1" rot="10800000">
            <a:off x="13100570" y="6011157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86"/>
          <p:cNvSpPr txBox="1"/>
          <p:nvPr>
            <p:ph idx="1" type="body"/>
          </p:nvPr>
        </p:nvSpPr>
        <p:spPr>
          <a:xfrm>
            <a:off x="4878871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4" name="Google Shape;924;p86"/>
          <p:cNvSpPr txBox="1"/>
          <p:nvPr>
            <p:ph idx="2" type="body"/>
          </p:nvPr>
        </p:nvSpPr>
        <p:spPr>
          <a:xfrm>
            <a:off x="9000490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86"/>
          <p:cNvSpPr txBox="1"/>
          <p:nvPr>
            <p:ph idx="3" type="body"/>
          </p:nvPr>
        </p:nvSpPr>
        <p:spPr>
          <a:xfrm>
            <a:off x="13086627" y="2805869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6" name="Google Shape;926;p86"/>
          <p:cNvSpPr txBox="1"/>
          <p:nvPr>
            <p:ph idx="4" type="body"/>
          </p:nvPr>
        </p:nvSpPr>
        <p:spPr>
          <a:xfrm>
            <a:off x="1037959" y="3805046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7" name="Google Shape;927;p86"/>
          <p:cNvSpPr txBox="1"/>
          <p:nvPr>
            <p:ph idx="5" type="body"/>
          </p:nvPr>
        </p:nvSpPr>
        <p:spPr>
          <a:xfrm>
            <a:off x="1037959" y="453400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86"/>
          <p:cNvSpPr txBox="1"/>
          <p:nvPr>
            <p:ph idx="6" type="body"/>
          </p:nvPr>
        </p:nvSpPr>
        <p:spPr>
          <a:xfrm>
            <a:off x="1037959" y="52806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9" name="Google Shape;929;p86"/>
          <p:cNvSpPr txBox="1"/>
          <p:nvPr>
            <p:ph idx="7" type="body"/>
          </p:nvPr>
        </p:nvSpPr>
        <p:spPr>
          <a:xfrm>
            <a:off x="1037959" y="602351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86"/>
          <p:cNvSpPr txBox="1"/>
          <p:nvPr>
            <p:ph idx="8" type="body"/>
          </p:nvPr>
        </p:nvSpPr>
        <p:spPr>
          <a:xfrm>
            <a:off x="4878870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1" name="Google Shape;931;p86"/>
          <p:cNvSpPr txBox="1"/>
          <p:nvPr>
            <p:ph idx="9" type="body"/>
          </p:nvPr>
        </p:nvSpPr>
        <p:spPr>
          <a:xfrm>
            <a:off x="4875527" y="4551688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2" name="Google Shape;932;p86"/>
          <p:cNvSpPr txBox="1"/>
          <p:nvPr>
            <p:ph idx="13" type="body"/>
          </p:nvPr>
        </p:nvSpPr>
        <p:spPr>
          <a:xfrm>
            <a:off x="4875527" y="5298383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86"/>
          <p:cNvSpPr txBox="1"/>
          <p:nvPr>
            <p:ph idx="14" type="body"/>
          </p:nvPr>
        </p:nvSpPr>
        <p:spPr>
          <a:xfrm>
            <a:off x="4871451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86"/>
          <p:cNvSpPr txBox="1"/>
          <p:nvPr>
            <p:ph idx="15" type="body"/>
          </p:nvPr>
        </p:nvSpPr>
        <p:spPr>
          <a:xfrm>
            <a:off x="9007908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5" name="Google Shape;935;p86"/>
          <p:cNvSpPr txBox="1"/>
          <p:nvPr>
            <p:ph idx="16" type="body"/>
          </p:nvPr>
        </p:nvSpPr>
        <p:spPr>
          <a:xfrm>
            <a:off x="9004565" y="455168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86"/>
          <p:cNvSpPr txBox="1"/>
          <p:nvPr>
            <p:ph idx="17" type="body"/>
          </p:nvPr>
        </p:nvSpPr>
        <p:spPr>
          <a:xfrm>
            <a:off x="9004565" y="5298383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86"/>
          <p:cNvSpPr txBox="1"/>
          <p:nvPr>
            <p:ph idx="18" type="body"/>
          </p:nvPr>
        </p:nvSpPr>
        <p:spPr>
          <a:xfrm>
            <a:off x="9000490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8" name="Google Shape;938;p86"/>
          <p:cNvSpPr txBox="1"/>
          <p:nvPr>
            <p:ph idx="19" type="body"/>
          </p:nvPr>
        </p:nvSpPr>
        <p:spPr>
          <a:xfrm>
            <a:off x="13100570" y="3822732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86"/>
          <p:cNvSpPr txBox="1"/>
          <p:nvPr>
            <p:ph idx="20" type="body"/>
          </p:nvPr>
        </p:nvSpPr>
        <p:spPr>
          <a:xfrm>
            <a:off x="13097228" y="455168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0" name="Google Shape;940;p86"/>
          <p:cNvSpPr txBox="1"/>
          <p:nvPr>
            <p:ph idx="21" type="body"/>
          </p:nvPr>
        </p:nvSpPr>
        <p:spPr>
          <a:xfrm>
            <a:off x="13097228" y="5298383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86"/>
          <p:cNvSpPr txBox="1"/>
          <p:nvPr>
            <p:ph idx="22" type="body"/>
          </p:nvPr>
        </p:nvSpPr>
        <p:spPr>
          <a:xfrm>
            <a:off x="13093152" y="6041201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2" name="Google Shape;942;p86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3" name="Google Shape;943;p86"/>
          <p:cNvSpPr txBox="1"/>
          <p:nvPr>
            <p:ph idx="23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65" name="Google Shape;65;p42"/>
          <p:cNvCxnSpPr/>
          <p:nvPr/>
        </p:nvCxnSpPr>
        <p:spPr>
          <a:xfrm rot="10800000">
            <a:off x="0" y="477556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42"/>
          <p:cNvSpPr txBox="1"/>
          <p:nvPr>
            <p:ph idx="1" type="body"/>
          </p:nvPr>
        </p:nvSpPr>
        <p:spPr>
          <a:xfrm>
            <a:off x="9430094" y="1993151"/>
            <a:ext cx="8399079" cy="279031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2" type="body"/>
          </p:nvPr>
        </p:nvSpPr>
        <p:spPr>
          <a:xfrm>
            <a:off x="9430094" y="4905009"/>
            <a:ext cx="8399077" cy="35238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2"/>
          <p:cNvSpPr/>
          <p:nvPr>
            <p:ph idx="3" type="pic"/>
          </p:nvPr>
        </p:nvSpPr>
        <p:spPr>
          <a:xfrm>
            <a:off x="5835" y="0"/>
            <a:ext cx="8730972" cy="102870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1">
  <p:cSld name="Normal Tab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5" name="Google Shape;945;p87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6" name="Google Shape;946;p87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947" name="Google Shape;947;p8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948" name="Google Shape;948;p87"/>
          <p:cNvSpPr/>
          <p:nvPr/>
        </p:nvSpPr>
        <p:spPr>
          <a:xfrm flipH="1">
            <a:off x="1034617" y="1890577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7"/>
          <p:cNvSpPr/>
          <p:nvPr/>
        </p:nvSpPr>
        <p:spPr>
          <a:xfrm>
            <a:off x="4878870" y="1890577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87"/>
          <p:cNvSpPr/>
          <p:nvPr/>
        </p:nvSpPr>
        <p:spPr>
          <a:xfrm>
            <a:off x="8989720" y="1890577"/>
            <a:ext cx="4042081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87"/>
          <p:cNvSpPr/>
          <p:nvPr/>
        </p:nvSpPr>
        <p:spPr>
          <a:xfrm>
            <a:off x="13100570" y="1890577"/>
            <a:ext cx="404208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66" y="0"/>
                </a:lnTo>
                <a:cubicBezTo>
                  <a:pt x="21182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7"/>
          <p:cNvSpPr/>
          <p:nvPr/>
        </p:nvSpPr>
        <p:spPr>
          <a:xfrm>
            <a:off x="1037959" y="3009661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7"/>
          <p:cNvSpPr/>
          <p:nvPr/>
        </p:nvSpPr>
        <p:spPr>
          <a:xfrm>
            <a:off x="1037959" y="3756354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7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7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87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87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87"/>
          <p:cNvSpPr/>
          <p:nvPr/>
        </p:nvSpPr>
        <p:spPr>
          <a:xfrm>
            <a:off x="487887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87"/>
          <p:cNvSpPr/>
          <p:nvPr/>
        </p:nvSpPr>
        <p:spPr>
          <a:xfrm>
            <a:off x="487887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7"/>
          <p:cNvSpPr/>
          <p:nvPr/>
        </p:nvSpPr>
        <p:spPr>
          <a:xfrm>
            <a:off x="48788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87"/>
          <p:cNvSpPr/>
          <p:nvPr/>
        </p:nvSpPr>
        <p:spPr>
          <a:xfrm>
            <a:off x="48788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87"/>
          <p:cNvSpPr/>
          <p:nvPr/>
        </p:nvSpPr>
        <p:spPr>
          <a:xfrm>
            <a:off x="48788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7"/>
          <p:cNvSpPr/>
          <p:nvPr/>
        </p:nvSpPr>
        <p:spPr>
          <a:xfrm>
            <a:off x="487887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7"/>
          <p:cNvSpPr/>
          <p:nvPr/>
        </p:nvSpPr>
        <p:spPr>
          <a:xfrm>
            <a:off x="898972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7"/>
          <p:cNvSpPr/>
          <p:nvPr/>
        </p:nvSpPr>
        <p:spPr>
          <a:xfrm>
            <a:off x="898972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7"/>
          <p:cNvSpPr/>
          <p:nvPr/>
        </p:nvSpPr>
        <p:spPr>
          <a:xfrm>
            <a:off x="898972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7"/>
          <p:cNvSpPr/>
          <p:nvPr/>
        </p:nvSpPr>
        <p:spPr>
          <a:xfrm>
            <a:off x="898972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7"/>
          <p:cNvSpPr/>
          <p:nvPr/>
        </p:nvSpPr>
        <p:spPr>
          <a:xfrm>
            <a:off x="898972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7"/>
          <p:cNvSpPr/>
          <p:nvPr/>
        </p:nvSpPr>
        <p:spPr>
          <a:xfrm>
            <a:off x="898972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7"/>
          <p:cNvSpPr/>
          <p:nvPr/>
        </p:nvSpPr>
        <p:spPr>
          <a:xfrm>
            <a:off x="13100570" y="3009661"/>
            <a:ext cx="4042081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87"/>
          <p:cNvSpPr/>
          <p:nvPr/>
        </p:nvSpPr>
        <p:spPr>
          <a:xfrm>
            <a:off x="13100570" y="3756354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87"/>
          <p:cNvSpPr/>
          <p:nvPr/>
        </p:nvSpPr>
        <p:spPr>
          <a:xfrm>
            <a:off x="131005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7"/>
          <p:cNvSpPr/>
          <p:nvPr/>
        </p:nvSpPr>
        <p:spPr>
          <a:xfrm>
            <a:off x="131005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87"/>
          <p:cNvSpPr/>
          <p:nvPr/>
        </p:nvSpPr>
        <p:spPr>
          <a:xfrm>
            <a:off x="131005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87"/>
          <p:cNvSpPr/>
          <p:nvPr/>
        </p:nvSpPr>
        <p:spPr>
          <a:xfrm flipH="1" rot="10800000">
            <a:off x="13100570" y="6743133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18" y="0"/>
                </a:lnTo>
                <a:cubicBezTo>
                  <a:pt x="21071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87"/>
          <p:cNvSpPr txBox="1"/>
          <p:nvPr>
            <p:ph idx="1" type="body"/>
          </p:nvPr>
        </p:nvSpPr>
        <p:spPr>
          <a:xfrm>
            <a:off x="4878871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7" name="Google Shape;977;p87"/>
          <p:cNvSpPr txBox="1"/>
          <p:nvPr>
            <p:ph idx="2" type="body"/>
          </p:nvPr>
        </p:nvSpPr>
        <p:spPr>
          <a:xfrm>
            <a:off x="9000490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8" name="Google Shape;978;p87"/>
          <p:cNvSpPr txBox="1"/>
          <p:nvPr>
            <p:ph idx="3" type="body"/>
          </p:nvPr>
        </p:nvSpPr>
        <p:spPr>
          <a:xfrm>
            <a:off x="13086627" y="2028220"/>
            <a:ext cx="40420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9" name="Google Shape;979;p87"/>
          <p:cNvSpPr txBox="1"/>
          <p:nvPr>
            <p:ph idx="4" type="body"/>
          </p:nvPr>
        </p:nvSpPr>
        <p:spPr>
          <a:xfrm>
            <a:off x="1037959" y="30273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" name="Google Shape;980;p87"/>
          <p:cNvSpPr txBox="1"/>
          <p:nvPr>
            <p:ph idx="5" type="body"/>
          </p:nvPr>
        </p:nvSpPr>
        <p:spPr>
          <a:xfrm>
            <a:off x="1037959" y="375635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1" name="Google Shape;981;p87"/>
          <p:cNvSpPr txBox="1"/>
          <p:nvPr>
            <p:ph idx="6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2" name="Google Shape;982;p87"/>
          <p:cNvSpPr txBox="1"/>
          <p:nvPr>
            <p:ph idx="7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3" name="Google Shape;983;p87"/>
          <p:cNvSpPr txBox="1"/>
          <p:nvPr>
            <p:ph idx="8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4" name="Google Shape;984;p87"/>
          <p:cNvSpPr txBox="1"/>
          <p:nvPr>
            <p:ph idx="9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5" name="Google Shape;985;p87"/>
          <p:cNvSpPr txBox="1"/>
          <p:nvPr>
            <p:ph idx="13" type="body"/>
          </p:nvPr>
        </p:nvSpPr>
        <p:spPr>
          <a:xfrm>
            <a:off x="4878870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6" name="Google Shape;986;p87"/>
          <p:cNvSpPr txBox="1"/>
          <p:nvPr>
            <p:ph idx="14" type="body"/>
          </p:nvPr>
        </p:nvSpPr>
        <p:spPr>
          <a:xfrm>
            <a:off x="4875527" y="3774040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87"/>
          <p:cNvSpPr txBox="1"/>
          <p:nvPr>
            <p:ph idx="15" type="body"/>
          </p:nvPr>
        </p:nvSpPr>
        <p:spPr>
          <a:xfrm>
            <a:off x="4875527" y="45207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87"/>
          <p:cNvSpPr txBox="1"/>
          <p:nvPr>
            <p:ph idx="16" type="body"/>
          </p:nvPr>
        </p:nvSpPr>
        <p:spPr>
          <a:xfrm>
            <a:off x="48788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9" name="Google Shape;989;p87"/>
          <p:cNvSpPr txBox="1"/>
          <p:nvPr>
            <p:ph idx="17" type="body"/>
          </p:nvPr>
        </p:nvSpPr>
        <p:spPr>
          <a:xfrm>
            <a:off x="48838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0" name="Google Shape;990;p87"/>
          <p:cNvSpPr txBox="1"/>
          <p:nvPr>
            <p:ph idx="18" type="body"/>
          </p:nvPr>
        </p:nvSpPr>
        <p:spPr>
          <a:xfrm>
            <a:off x="4871451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1" name="Google Shape;991;p87"/>
          <p:cNvSpPr txBox="1"/>
          <p:nvPr>
            <p:ph idx="19" type="body"/>
          </p:nvPr>
        </p:nvSpPr>
        <p:spPr>
          <a:xfrm>
            <a:off x="9007908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2" name="Google Shape;992;p87"/>
          <p:cNvSpPr txBox="1"/>
          <p:nvPr>
            <p:ph idx="20" type="body"/>
          </p:nvPr>
        </p:nvSpPr>
        <p:spPr>
          <a:xfrm>
            <a:off x="9004565" y="3774040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87"/>
          <p:cNvSpPr txBox="1"/>
          <p:nvPr>
            <p:ph idx="21" type="body"/>
          </p:nvPr>
        </p:nvSpPr>
        <p:spPr>
          <a:xfrm>
            <a:off x="9004565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4" name="Google Shape;994;p87"/>
          <p:cNvSpPr txBox="1"/>
          <p:nvPr>
            <p:ph idx="22" type="body"/>
          </p:nvPr>
        </p:nvSpPr>
        <p:spPr>
          <a:xfrm>
            <a:off x="9007908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5" name="Google Shape;995;p87"/>
          <p:cNvSpPr txBox="1"/>
          <p:nvPr>
            <p:ph idx="23" type="body"/>
          </p:nvPr>
        </p:nvSpPr>
        <p:spPr>
          <a:xfrm>
            <a:off x="9012845" y="60318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6" name="Google Shape;996;p87"/>
          <p:cNvSpPr txBox="1"/>
          <p:nvPr>
            <p:ph idx="24" type="body"/>
          </p:nvPr>
        </p:nvSpPr>
        <p:spPr>
          <a:xfrm>
            <a:off x="9000490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7" name="Google Shape;997;p87"/>
          <p:cNvSpPr txBox="1"/>
          <p:nvPr>
            <p:ph idx="25" type="body"/>
          </p:nvPr>
        </p:nvSpPr>
        <p:spPr>
          <a:xfrm>
            <a:off x="13100570" y="304508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8" name="Google Shape;998;p87"/>
          <p:cNvSpPr txBox="1"/>
          <p:nvPr>
            <p:ph idx="26" type="body"/>
          </p:nvPr>
        </p:nvSpPr>
        <p:spPr>
          <a:xfrm>
            <a:off x="13097228" y="3774040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9" name="Google Shape;999;p87"/>
          <p:cNvSpPr txBox="1"/>
          <p:nvPr>
            <p:ph idx="27" type="body"/>
          </p:nvPr>
        </p:nvSpPr>
        <p:spPr>
          <a:xfrm>
            <a:off x="13097228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0" name="Google Shape;1000;p87"/>
          <p:cNvSpPr txBox="1"/>
          <p:nvPr>
            <p:ph idx="28" type="body"/>
          </p:nvPr>
        </p:nvSpPr>
        <p:spPr>
          <a:xfrm>
            <a:off x="131005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1" name="Google Shape;1001;p87"/>
          <p:cNvSpPr txBox="1"/>
          <p:nvPr>
            <p:ph idx="29" type="body"/>
          </p:nvPr>
        </p:nvSpPr>
        <p:spPr>
          <a:xfrm>
            <a:off x="131055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87"/>
          <p:cNvSpPr txBox="1"/>
          <p:nvPr>
            <p:ph idx="30" type="body"/>
          </p:nvPr>
        </p:nvSpPr>
        <p:spPr>
          <a:xfrm>
            <a:off x="13093152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03" name="Google Shape;1003;p87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87"/>
          <p:cNvSpPr txBox="1"/>
          <p:nvPr>
            <p:ph idx="3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rmal Table 3">
  <p:cSld name="Normal 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6" name="Google Shape;1006;p88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7" name="Google Shape;1007;p8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8" name="Google Shape;1008;p88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09" name="Google Shape;1009;p8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010" name="Google Shape;1010;p88"/>
          <p:cNvSpPr/>
          <p:nvPr/>
        </p:nvSpPr>
        <p:spPr>
          <a:xfrm flipH="1">
            <a:off x="1034617" y="1890577"/>
            <a:ext cx="3780421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02" y="0"/>
                </a:lnTo>
                <a:cubicBezTo>
                  <a:pt x="21153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88"/>
          <p:cNvSpPr/>
          <p:nvPr/>
        </p:nvSpPr>
        <p:spPr>
          <a:xfrm>
            <a:off x="4912736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88"/>
          <p:cNvSpPr/>
          <p:nvPr/>
        </p:nvSpPr>
        <p:spPr>
          <a:xfrm>
            <a:off x="8018081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88"/>
          <p:cNvSpPr/>
          <p:nvPr/>
        </p:nvSpPr>
        <p:spPr>
          <a:xfrm>
            <a:off x="14259560" y="1890577"/>
            <a:ext cx="2883090" cy="104849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291" y="0"/>
                </a:lnTo>
                <a:cubicBezTo>
                  <a:pt x="21014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88"/>
          <p:cNvSpPr/>
          <p:nvPr/>
        </p:nvSpPr>
        <p:spPr>
          <a:xfrm>
            <a:off x="1037959" y="3009661"/>
            <a:ext cx="3777079" cy="660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88"/>
          <p:cNvSpPr/>
          <p:nvPr/>
        </p:nvSpPr>
        <p:spPr>
          <a:xfrm>
            <a:off x="1037959" y="3756354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88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88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88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88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05" y="0"/>
                </a:lnTo>
                <a:cubicBezTo>
                  <a:pt x="21065" y="0"/>
                  <a:pt x="21600" y="3060"/>
                  <a:pt x="21600" y="6834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8"/>
          <p:cNvSpPr/>
          <p:nvPr/>
        </p:nvSpPr>
        <p:spPr>
          <a:xfrm>
            <a:off x="4912736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8"/>
          <p:cNvSpPr/>
          <p:nvPr/>
        </p:nvSpPr>
        <p:spPr>
          <a:xfrm>
            <a:off x="4912736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88"/>
          <p:cNvSpPr/>
          <p:nvPr/>
        </p:nvSpPr>
        <p:spPr>
          <a:xfrm>
            <a:off x="4912736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88"/>
          <p:cNvSpPr/>
          <p:nvPr/>
        </p:nvSpPr>
        <p:spPr>
          <a:xfrm>
            <a:off x="4912736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88"/>
          <p:cNvSpPr/>
          <p:nvPr/>
        </p:nvSpPr>
        <p:spPr>
          <a:xfrm>
            <a:off x="4912736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88"/>
          <p:cNvSpPr/>
          <p:nvPr/>
        </p:nvSpPr>
        <p:spPr>
          <a:xfrm>
            <a:off x="4912736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8"/>
          <p:cNvSpPr/>
          <p:nvPr/>
        </p:nvSpPr>
        <p:spPr>
          <a:xfrm>
            <a:off x="8018081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88"/>
          <p:cNvSpPr/>
          <p:nvPr/>
        </p:nvSpPr>
        <p:spPr>
          <a:xfrm>
            <a:off x="8018081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8"/>
          <p:cNvSpPr/>
          <p:nvPr/>
        </p:nvSpPr>
        <p:spPr>
          <a:xfrm>
            <a:off x="8018081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88"/>
          <p:cNvSpPr/>
          <p:nvPr/>
        </p:nvSpPr>
        <p:spPr>
          <a:xfrm>
            <a:off x="8018081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88"/>
          <p:cNvSpPr/>
          <p:nvPr/>
        </p:nvSpPr>
        <p:spPr>
          <a:xfrm>
            <a:off x="8018081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88"/>
          <p:cNvSpPr/>
          <p:nvPr/>
        </p:nvSpPr>
        <p:spPr>
          <a:xfrm>
            <a:off x="8018081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88"/>
          <p:cNvSpPr/>
          <p:nvPr/>
        </p:nvSpPr>
        <p:spPr>
          <a:xfrm>
            <a:off x="14259560" y="3009661"/>
            <a:ext cx="2883090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88"/>
          <p:cNvSpPr/>
          <p:nvPr/>
        </p:nvSpPr>
        <p:spPr>
          <a:xfrm>
            <a:off x="14259560" y="3756354"/>
            <a:ext cx="2883090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88"/>
          <p:cNvSpPr/>
          <p:nvPr/>
        </p:nvSpPr>
        <p:spPr>
          <a:xfrm>
            <a:off x="14259560" y="4503049"/>
            <a:ext cx="2883090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88"/>
          <p:cNvSpPr/>
          <p:nvPr/>
        </p:nvSpPr>
        <p:spPr>
          <a:xfrm>
            <a:off x="14259560" y="5249743"/>
            <a:ext cx="2883090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88"/>
          <p:cNvSpPr/>
          <p:nvPr/>
        </p:nvSpPr>
        <p:spPr>
          <a:xfrm>
            <a:off x="14259560" y="5996437"/>
            <a:ext cx="2883090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88"/>
          <p:cNvSpPr/>
          <p:nvPr/>
        </p:nvSpPr>
        <p:spPr>
          <a:xfrm flipH="1" rot="10800000">
            <a:off x="14259560" y="6743133"/>
            <a:ext cx="2883090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942" y="0"/>
                </a:lnTo>
                <a:cubicBezTo>
                  <a:pt x="20858" y="0"/>
                  <a:pt x="21600" y="3241"/>
                  <a:pt x="21600" y="7238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88"/>
          <p:cNvSpPr txBox="1"/>
          <p:nvPr>
            <p:ph idx="1" type="body"/>
          </p:nvPr>
        </p:nvSpPr>
        <p:spPr>
          <a:xfrm>
            <a:off x="4912736" y="2028220"/>
            <a:ext cx="3029418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9" name="Google Shape;1039;p88"/>
          <p:cNvSpPr txBox="1"/>
          <p:nvPr>
            <p:ph idx="2" type="body"/>
          </p:nvPr>
        </p:nvSpPr>
        <p:spPr>
          <a:xfrm>
            <a:off x="8028851" y="2028220"/>
            <a:ext cx="30294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0" name="Google Shape;1040;p88"/>
          <p:cNvSpPr txBox="1"/>
          <p:nvPr>
            <p:ph idx="3" type="body"/>
          </p:nvPr>
        </p:nvSpPr>
        <p:spPr>
          <a:xfrm>
            <a:off x="14245617" y="2028220"/>
            <a:ext cx="2883090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88"/>
          <p:cNvSpPr txBox="1"/>
          <p:nvPr>
            <p:ph idx="4" type="body"/>
          </p:nvPr>
        </p:nvSpPr>
        <p:spPr>
          <a:xfrm>
            <a:off x="1037959" y="3027397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88"/>
          <p:cNvSpPr txBox="1"/>
          <p:nvPr>
            <p:ph idx="5" type="body"/>
          </p:nvPr>
        </p:nvSpPr>
        <p:spPr>
          <a:xfrm>
            <a:off x="1037959" y="3756354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88"/>
          <p:cNvSpPr txBox="1"/>
          <p:nvPr>
            <p:ph idx="6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88"/>
          <p:cNvSpPr txBox="1"/>
          <p:nvPr>
            <p:ph idx="7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5" name="Google Shape;1045;p88"/>
          <p:cNvSpPr txBox="1"/>
          <p:nvPr>
            <p:ph idx="8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6" name="Google Shape;1046;p88"/>
          <p:cNvSpPr txBox="1"/>
          <p:nvPr>
            <p:ph idx="9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7" name="Google Shape;1047;p88"/>
          <p:cNvSpPr txBox="1"/>
          <p:nvPr>
            <p:ph idx="13" type="body"/>
          </p:nvPr>
        </p:nvSpPr>
        <p:spPr>
          <a:xfrm>
            <a:off x="4912736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8" name="Google Shape;1048;p88"/>
          <p:cNvSpPr txBox="1"/>
          <p:nvPr>
            <p:ph idx="14" type="body"/>
          </p:nvPr>
        </p:nvSpPr>
        <p:spPr>
          <a:xfrm>
            <a:off x="4909394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9" name="Google Shape;1049;p88"/>
          <p:cNvSpPr txBox="1"/>
          <p:nvPr>
            <p:ph idx="15" type="body"/>
          </p:nvPr>
        </p:nvSpPr>
        <p:spPr>
          <a:xfrm>
            <a:off x="4909394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88"/>
          <p:cNvSpPr txBox="1"/>
          <p:nvPr>
            <p:ph idx="16" type="body"/>
          </p:nvPr>
        </p:nvSpPr>
        <p:spPr>
          <a:xfrm>
            <a:off x="4912736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1" name="Google Shape;1051;p88"/>
          <p:cNvSpPr txBox="1"/>
          <p:nvPr>
            <p:ph idx="17" type="body"/>
          </p:nvPr>
        </p:nvSpPr>
        <p:spPr>
          <a:xfrm>
            <a:off x="4917673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2" name="Google Shape;1052;p88"/>
          <p:cNvSpPr txBox="1"/>
          <p:nvPr>
            <p:ph idx="18" type="body"/>
          </p:nvPr>
        </p:nvSpPr>
        <p:spPr>
          <a:xfrm>
            <a:off x="4905318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3" name="Google Shape;1053;p88"/>
          <p:cNvSpPr txBox="1"/>
          <p:nvPr>
            <p:ph idx="19" type="body"/>
          </p:nvPr>
        </p:nvSpPr>
        <p:spPr>
          <a:xfrm>
            <a:off x="8036269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88"/>
          <p:cNvSpPr txBox="1"/>
          <p:nvPr>
            <p:ph idx="20" type="body"/>
          </p:nvPr>
        </p:nvSpPr>
        <p:spPr>
          <a:xfrm>
            <a:off x="8032926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5" name="Google Shape;1055;p88"/>
          <p:cNvSpPr txBox="1"/>
          <p:nvPr>
            <p:ph idx="21" type="body"/>
          </p:nvPr>
        </p:nvSpPr>
        <p:spPr>
          <a:xfrm>
            <a:off x="8032926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6" name="Google Shape;1056;p88"/>
          <p:cNvSpPr txBox="1"/>
          <p:nvPr>
            <p:ph idx="22" type="body"/>
          </p:nvPr>
        </p:nvSpPr>
        <p:spPr>
          <a:xfrm>
            <a:off x="8036269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7" name="Google Shape;1057;p88"/>
          <p:cNvSpPr txBox="1"/>
          <p:nvPr>
            <p:ph idx="23" type="body"/>
          </p:nvPr>
        </p:nvSpPr>
        <p:spPr>
          <a:xfrm>
            <a:off x="8041206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8" name="Google Shape;1058;p88"/>
          <p:cNvSpPr txBox="1"/>
          <p:nvPr>
            <p:ph idx="24" type="body"/>
          </p:nvPr>
        </p:nvSpPr>
        <p:spPr>
          <a:xfrm>
            <a:off x="8028851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9" name="Google Shape;1059;p88"/>
          <p:cNvSpPr txBox="1"/>
          <p:nvPr>
            <p:ph idx="25" type="body"/>
          </p:nvPr>
        </p:nvSpPr>
        <p:spPr>
          <a:xfrm>
            <a:off x="14259560" y="304508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0" name="Google Shape;1060;p88"/>
          <p:cNvSpPr txBox="1"/>
          <p:nvPr>
            <p:ph idx="26" type="body"/>
          </p:nvPr>
        </p:nvSpPr>
        <p:spPr>
          <a:xfrm>
            <a:off x="14256219" y="3774040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1" name="Google Shape;1061;p88"/>
          <p:cNvSpPr txBox="1"/>
          <p:nvPr>
            <p:ph idx="27" type="body"/>
          </p:nvPr>
        </p:nvSpPr>
        <p:spPr>
          <a:xfrm>
            <a:off x="14256219" y="452073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2" name="Google Shape;1062;p88"/>
          <p:cNvSpPr txBox="1"/>
          <p:nvPr>
            <p:ph idx="28" type="body"/>
          </p:nvPr>
        </p:nvSpPr>
        <p:spPr>
          <a:xfrm>
            <a:off x="14259560" y="5267428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3" name="Google Shape;1063;p88"/>
          <p:cNvSpPr txBox="1"/>
          <p:nvPr>
            <p:ph idx="29" type="body"/>
          </p:nvPr>
        </p:nvSpPr>
        <p:spPr>
          <a:xfrm>
            <a:off x="14264498" y="6031834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4" name="Google Shape;1064;p88"/>
          <p:cNvSpPr txBox="1"/>
          <p:nvPr>
            <p:ph idx="30" type="body"/>
          </p:nvPr>
        </p:nvSpPr>
        <p:spPr>
          <a:xfrm>
            <a:off x="14252142" y="6773175"/>
            <a:ext cx="2883090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065" name="Google Shape;1065;p88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6" name="Google Shape;1066;p88"/>
          <p:cNvSpPr txBox="1"/>
          <p:nvPr>
            <p:ph idx="3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7" name="Google Shape;1067;p88"/>
          <p:cNvSpPr/>
          <p:nvPr/>
        </p:nvSpPr>
        <p:spPr>
          <a:xfrm>
            <a:off x="11131223" y="1890577"/>
            <a:ext cx="3029417" cy="1048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88"/>
          <p:cNvSpPr/>
          <p:nvPr/>
        </p:nvSpPr>
        <p:spPr>
          <a:xfrm>
            <a:off x="11131223" y="3009661"/>
            <a:ext cx="3029417" cy="66029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88"/>
          <p:cNvSpPr/>
          <p:nvPr/>
        </p:nvSpPr>
        <p:spPr>
          <a:xfrm>
            <a:off x="11131223" y="3756354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8"/>
          <p:cNvSpPr/>
          <p:nvPr/>
        </p:nvSpPr>
        <p:spPr>
          <a:xfrm>
            <a:off x="11131223" y="4503049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88"/>
          <p:cNvSpPr/>
          <p:nvPr/>
        </p:nvSpPr>
        <p:spPr>
          <a:xfrm>
            <a:off x="11131223" y="524974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88"/>
          <p:cNvSpPr/>
          <p:nvPr/>
        </p:nvSpPr>
        <p:spPr>
          <a:xfrm>
            <a:off x="11131223" y="5996437"/>
            <a:ext cx="3029417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88"/>
          <p:cNvSpPr/>
          <p:nvPr/>
        </p:nvSpPr>
        <p:spPr>
          <a:xfrm>
            <a:off x="11131223" y="6743133"/>
            <a:ext cx="3029417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88"/>
          <p:cNvSpPr txBox="1"/>
          <p:nvPr>
            <p:ph idx="32" type="body"/>
          </p:nvPr>
        </p:nvSpPr>
        <p:spPr>
          <a:xfrm>
            <a:off x="11141994" y="2028220"/>
            <a:ext cx="3029417" cy="773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p88"/>
          <p:cNvSpPr txBox="1"/>
          <p:nvPr>
            <p:ph idx="33" type="body"/>
          </p:nvPr>
        </p:nvSpPr>
        <p:spPr>
          <a:xfrm>
            <a:off x="11149411" y="304508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6" name="Google Shape;1076;p88"/>
          <p:cNvSpPr txBox="1"/>
          <p:nvPr>
            <p:ph idx="34" type="body"/>
          </p:nvPr>
        </p:nvSpPr>
        <p:spPr>
          <a:xfrm>
            <a:off x="11146070" y="3774040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7" name="Google Shape;1077;p88"/>
          <p:cNvSpPr txBox="1"/>
          <p:nvPr>
            <p:ph idx="35" type="body"/>
          </p:nvPr>
        </p:nvSpPr>
        <p:spPr>
          <a:xfrm>
            <a:off x="11146070" y="45207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8" name="Google Shape;1078;p88"/>
          <p:cNvSpPr txBox="1"/>
          <p:nvPr>
            <p:ph idx="36" type="body"/>
          </p:nvPr>
        </p:nvSpPr>
        <p:spPr>
          <a:xfrm>
            <a:off x="11149411" y="5267428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9" name="Google Shape;1079;p88"/>
          <p:cNvSpPr txBox="1"/>
          <p:nvPr>
            <p:ph idx="37" type="body"/>
          </p:nvPr>
        </p:nvSpPr>
        <p:spPr>
          <a:xfrm>
            <a:off x="11154350" y="6031834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0" name="Google Shape;1080;p88"/>
          <p:cNvSpPr txBox="1"/>
          <p:nvPr>
            <p:ph idx="38" type="body"/>
          </p:nvPr>
        </p:nvSpPr>
        <p:spPr>
          <a:xfrm>
            <a:off x="11141994" y="6773175"/>
            <a:ext cx="3029417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3">
  <p:cSld name="Tab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89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3" name="Google Shape;1083;p89"/>
          <p:cNvSpPr txBox="1"/>
          <p:nvPr>
            <p:ph type="title"/>
          </p:nvPr>
        </p:nvSpPr>
        <p:spPr>
          <a:xfrm>
            <a:off x="592256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084" name="Google Shape;1084;p8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085" name="Google Shape;1085;p89"/>
          <p:cNvSpPr/>
          <p:nvPr/>
        </p:nvSpPr>
        <p:spPr>
          <a:xfrm flipH="1">
            <a:off x="1034617" y="1890577"/>
            <a:ext cx="3780421" cy="25200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2" y="0"/>
                </a:lnTo>
                <a:cubicBezTo>
                  <a:pt x="21158" y="0"/>
                  <a:pt x="21600" y="663"/>
                  <a:pt x="21600" y="1482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9"/>
          <p:cNvSpPr/>
          <p:nvPr/>
        </p:nvSpPr>
        <p:spPr>
          <a:xfrm>
            <a:off x="1037959" y="4503049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9"/>
          <p:cNvSpPr/>
          <p:nvPr/>
        </p:nvSpPr>
        <p:spPr>
          <a:xfrm>
            <a:off x="1037959" y="5249743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89"/>
          <p:cNvSpPr/>
          <p:nvPr/>
        </p:nvSpPr>
        <p:spPr>
          <a:xfrm>
            <a:off x="1037959" y="5996437"/>
            <a:ext cx="3777079" cy="660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89"/>
          <p:cNvSpPr/>
          <p:nvPr/>
        </p:nvSpPr>
        <p:spPr>
          <a:xfrm rot="10800000">
            <a:off x="1037959" y="6743133"/>
            <a:ext cx="3777079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476" y="0"/>
                </a:lnTo>
                <a:cubicBezTo>
                  <a:pt x="21097" y="0"/>
                  <a:pt x="21600" y="2879"/>
                  <a:pt x="21600" y="6430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89"/>
          <p:cNvSpPr/>
          <p:nvPr/>
        </p:nvSpPr>
        <p:spPr>
          <a:xfrm>
            <a:off x="48788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9"/>
          <p:cNvSpPr/>
          <p:nvPr/>
        </p:nvSpPr>
        <p:spPr>
          <a:xfrm>
            <a:off x="48788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9"/>
          <p:cNvSpPr/>
          <p:nvPr/>
        </p:nvSpPr>
        <p:spPr>
          <a:xfrm>
            <a:off x="48788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9"/>
          <p:cNvSpPr/>
          <p:nvPr/>
        </p:nvSpPr>
        <p:spPr>
          <a:xfrm>
            <a:off x="487887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89"/>
          <p:cNvSpPr/>
          <p:nvPr/>
        </p:nvSpPr>
        <p:spPr>
          <a:xfrm>
            <a:off x="898972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9"/>
          <p:cNvSpPr/>
          <p:nvPr/>
        </p:nvSpPr>
        <p:spPr>
          <a:xfrm>
            <a:off x="898972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9"/>
          <p:cNvSpPr/>
          <p:nvPr/>
        </p:nvSpPr>
        <p:spPr>
          <a:xfrm>
            <a:off x="898972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89"/>
          <p:cNvSpPr/>
          <p:nvPr/>
        </p:nvSpPr>
        <p:spPr>
          <a:xfrm>
            <a:off x="8989720" y="674313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89"/>
          <p:cNvSpPr/>
          <p:nvPr/>
        </p:nvSpPr>
        <p:spPr>
          <a:xfrm>
            <a:off x="13100570" y="4503049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9"/>
          <p:cNvSpPr/>
          <p:nvPr/>
        </p:nvSpPr>
        <p:spPr>
          <a:xfrm>
            <a:off x="13100570" y="5249743"/>
            <a:ext cx="4042081" cy="660291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9"/>
          <p:cNvSpPr/>
          <p:nvPr/>
        </p:nvSpPr>
        <p:spPr>
          <a:xfrm>
            <a:off x="13100570" y="5996437"/>
            <a:ext cx="4042081" cy="66029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9"/>
          <p:cNvSpPr/>
          <p:nvPr/>
        </p:nvSpPr>
        <p:spPr>
          <a:xfrm flipH="1" rot="10800000">
            <a:off x="13100570" y="6743133"/>
            <a:ext cx="4042081" cy="66029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616" y="0"/>
                </a:lnTo>
                <a:cubicBezTo>
                  <a:pt x="21159" y="0"/>
                  <a:pt x="21600" y="2698"/>
                  <a:pt x="21600" y="6026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9"/>
          <p:cNvSpPr txBox="1"/>
          <p:nvPr>
            <p:ph idx="1" type="body"/>
          </p:nvPr>
        </p:nvSpPr>
        <p:spPr>
          <a:xfrm>
            <a:off x="1037959" y="450304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3" name="Google Shape;1103;p89"/>
          <p:cNvSpPr txBox="1"/>
          <p:nvPr>
            <p:ph idx="2" type="body"/>
          </p:nvPr>
        </p:nvSpPr>
        <p:spPr>
          <a:xfrm>
            <a:off x="1037959" y="5249743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4" name="Google Shape;1104;p89"/>
          <p:cNvSpPr txBox="1"/>
          <p:nvPr>
            <p:ph idx="3" type="body"/>
          </p:nvPr>
        </p:nvSpPr>
        <p:spPr>
          <a:xfrm>
            <a:off x="1037959" y="6014148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5" name="Google Shape;1105;p89"/>
          <p:cNvSpPr txBox="1"/>
          <p:nvPr>
            <p:ph idx="4" type="body"/>
          </p:nvPr>
        </p:nvSpPr>
        <p:spPr>
          <a:xfrm>
            <a:off x="1037959" y="6755489"/>
            <a:ext cx="3777079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6" name="Google Shape;1106;p89"/>
          <p:cNvSpPr txBox="1"/>
          <p:nvPr>
            <p:ph idx="5" type="body"/>
          </p:nvPr>
        </p:nvSpPr>
        <p:spPr>
          <a:xfrm>
            <a:off x="4875527" y="45207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7" name="Google Shape;1107;p89"/>
          <p:cNvSpPr txBox="1"/>
          <p:nvPr>
            <p:ph idx="6" type="body"/>
          </p:nvPr>
        </p:nvSpPr>
        <p:spPr>
          <a:xfrm>
            <a:off x="48788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8" name="Google Shape;1108;p89"/>
          <p:cNvSpPr txBox="1"/>
          <p:nvPr>
            <p:ph idx="7" type="body"/>
          </p:nvPr>
        </p:nvSpPr>
        <p:spPr>
          <a:xfrm>
            <a:off x="48838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9" name="Google Shape;1109;p89"/>
          <p:cNvSpPr txBox="1"/>
          <p:nvPr>
            <p:ph idx="8" type="body"/>
          </p:nvPr>
        </p:nvSpPr>
        <p:spPr>
          <a:xfrm>
            <a:off x="4871451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0" name="Google Shape;1110;p89"/>
          <p:cNvSpPr txBox="1"/>
          <p:nvPr>
            <p:ph idx="9" type="body"/>
          </p:nvPr>
        </p:nvSpPr>
        <p:spPr>
          <a:xfrm>
            <a:off x="9004565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1" name="Google Shape;1111;p89"/>
          <p:cNvSpPr txBox="1"/>
          <p:nvPr>
            <p:ph idx="13" type="body"/>
          </p:nvPr>
        </p:nvSpPr>
        <p:spPr>
          <a:xfrm>
            <a:off x="9007908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2" name="Google Shape;1112;p89"/>
          <p:cNvSpPr txBox="1"/>
          <p:nvPr>
            <p:ph idx="14" type="body"/>
          </p:nvPr>
        </p:nvSpPr>
        <p:spPr>
          <a:xfrm>
            <a:off x="9012845" y="6031834"/>
            <a:ext cx="4042082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3" name="Google Shape;1113;p89"/>
          <p:cNvSpPr txBox="1"/>
          <p:nvPr>
            <p:ph idx="15" type="body"/>
          </p:nvPr>
        </p:nvSpPr>
        <p:spPr>
          <a:xfrm>
            <a:off x="9000490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4" name="Google Shape;1114;p89"/>
          <p:cNvSpPr txBox="1"/>
          <p:nvPr>
            <p:ph idx="16" type="body"/>
          </p:nvPr>
        </p:nvSpPr>
        <p:spPr>
          <a:xfrm>
            <a:off x="13097228" y="45207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5" name="Google Shape;1115;p89"/>
          <p:cNvSpPr txBox="1"/>
          <p:nvPr>
            <p:ph idx="17" type="body"/>
          </p:nvPr>
        </p:nvSpPr>
        <p:spPr>
          <a:xfrm>
            <a:off x="13100570" y="5267428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6" name="Google Shape;1116;p89"/>
          <p:cNvSpPr txBox="1"/>
          <p:nvPr>
            <p:ph idx="18" type="body"/>
          </p:nvPr>
        </p:nvSpPr>
        <p:spPr>
          <a:xfrm>
            <a:off x="13105508" y="6031834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7" name="Google Shape;1117;p89"/>
          <p:cNvSpPr txBox="1"/>
          <p:nvPr>
            <p:ph idx="19" type="body"/>
          </p:nvPr>
        </p:nvSpPr>
        <p:spPr>
          <a:xfrm>
            <a:off x="13093152" y="6773175"/>
            <a:ext cx="4042081" cy="62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18" name="Google Shape;1118;p89"/>
          <p:cNvCxnSpPr/>
          <p:nvPr/>
        </p:nvCxnSpPr>
        <p:spPr>
          <a:xfrm rot="10800000">
            <a:off x="3332955" y="775378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9" name="Google Shape;1119;p89"/>
          <p:cNvSpPr txBox="1"/>
          <p:nvPr>
            <p:ph idx="20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0" name="Google Shape;1120;p89"/>
          <p:cNvSpPr/>
          <p:nvPr>
            <p:ph idx="21" type="pic"/>
          </p:nvPr>
        </p:nvSpPr>
        <p:spPr>
          <a:xfrm>
            <a:off x="4878870" y="1890713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1" name="Google Shape;1121;p89"/>
          <p:cNvSpPr/>
          <p:nvPr>
            <p:ph idx="22" type="pic"/>
          </p:nvPr>
        </p:nvSpPr>
        <p:spPr>
          <a:xfrm>
            <a:off x="8989720" y="1890577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2" name="Google Shape;1122;p89"/>
          <p:cNvSpPr/>
          <p:nvPr>
            <p:ph idx="23" type="pic"/>
          </p:nvPr>
        </p:nvSpPr>
        <p:spPr>
          <a:xfrm>
            <a:off x="13100570" y="1891215"/>
            <a:ext cx="4042081" cy="2519362"/>
          </a:xfrm>
          <a:prstGeom prst="rect">
            <a:avLst/>
          </a:prstGeom>
          <a:noFill/>
          <a:ln>
            <a:noFill/>
          </a:ln>
        </p:spPr>
      </p:sp>
      <p:sp>
        <p:nvSpPr>
          <p:cNvPr id="1123" name="Google Shape;1123;p89"/>
          <p:cNvSpPr txBox="1"/>
          <p:nvPr>
            <p:ph idx="24" type="body"/>
          </p:nvPr>
        </p:nvSpPr>
        <p:spPr>
          <a:xfrm>
            <a:off x="487887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4" name="Google Shape;1124;p89"/>
          <p:cNvSpPr txBox="1"/>
          <p:nvPr>
            <p:ph idx="25" type="body"/>
          </p:nvPr>
        </p:nvSpPr>
        <p:spPr>
          <a:xfrm>
            <a:off x="898972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5" name="Google Shape;1125;p89"/>
          <p:cNvSpPr txBox="1"/>
          <p:nvPr>
            <p:ph idx="26" type="body"/>
          </p:nvPr>
        </p:nvSpPr>
        <p:spPr>
          <a:xfrm>
            <a:off x="13100570" y="3785710"/>
            <a:ext cx="4042081" cy="624868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6" name="Google Shape;1126;p89"/>
          <p:cNvSpPr txBox="1"/>
          <p:nvPr>
            <p:ph idx="27" type="body"/>
          </p:nvPr>
        </p:nvSpPr>
        <p:spPr>
          <a:xfrm>
            <a:off x="1556941" y="3474651"/>
            <a:ext cx="2783593" cy="567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7" name="Google Shape;1127;p89"/>
          <p:cNvSpPr txBox="1"/>
          <p:nvPr>
            <p:ph idx="28" type="body"/>
          </p:nvPr>
        </p:nvSpPr>
        <p:spPr>
          <a:xfrm>
            <a:off x="1696013" y="2718145"/>
            <a:ext cx="2711630" cy="53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図 43" id="1128" name="Google Shape;112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892" y="2705099"/>
            <a:ext cx="585178" cy="585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84" id="1129" name="Google Shape;112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72009" y="3848432"/>
            <a:ext cx="585178" cy="58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bbles">
  <p:cSld name="Bubbl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90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2" name="Google Shape;1132;p9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3" name="Google Shape;1133;p90"/>
          <p:cNvSpPr/>
          <p:nvPr/>
        </p:nvSpPr>
        <p:spPr>
          <a:xfrm>
            <a:off x="14198282" y="6213600"/>
            <a:ext cx="1188927" cy="118892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90"/>
          <p:cNvSpPr/>
          <p:nvPr/>
        </p:nvSpPr>
        <p:spPr>
          <a:xfrm>
            <a:off x="13530104" y="1966360"/>
            <a:ext cx="1037297" cy="103729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90"/>
          <p:cNvSpPr/>
          <p:nvPr/>
        </p:nvSpPr>
        <p:spPr>
          <a:xfrm>
            <a:off x="3060880" y="1810201"/>
            <a:ext cx="902283" cy="90228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90"/>
          <p:cNvSpPr/>
          <p:nvPr/>
        </p:nvSpPr>
        <p:spPr>
          <a:xfrm>
            <a:off x="5109197" y="5722649"/>
            <a:ext cx="1025293" cy="102529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90"/>
          <p:cNvSpPr/>
          <p:nvPr/>
        </p:nvSpPr>
        <p:spPr>
          <a:xfrm>
            <a:off x="495075" y="6032125"/>
            <a:ext cx="1482481" cy="1482482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90"/>
          <p:cNvSpPr/>
          <p:nvPr/>
        </p:nvSpPr>
        <p:spPr>
          <a:xfrm>
            <a:off x="14712150" y="2938254"/>
            <a:ext cx="3297043" cy="3297044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90"/>
          <p:cNvSpPr/>
          <p:nvPr/>
        </p:nvSpPr>
        <p:spPr>
          <a:xfrm>
            <a:off x="10808390" y="1666040"/>
            <a:ext cx="3375377" cy="3375378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90"/>
          <p:cNvSpPr/>
          <p:nvPr/>
        </p:nvSpPr>
        <p:spPr>
          <a:xfrm>
            <a:off x="11123425" y="3929157"/>
            <a:ext cx="4004653" cy="4004653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90"/>
          <p:cNvSpPr/>
          <p:nvPr/>
        </p:nvSpPr>
        <p:spPr>
          <a:xfrm>
            <a:off x="161914" y="2038155"/>
            <a:ext cx="3130644" cy="313064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90"/>
          <p:cNvSpPr/>
          <p:nvPr/>
        </p:nvSpPr>
        <p:spPr>
          <a:xfrm>
            <a:off x="1222325" y="4018374"/>
            <a:ext cx="3533744" cy="3533743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90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44" name="Google Shape;1144;p9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145" name="Google Shape;1145;p90"/>
          <p:cNvSpPr/>
          <p:nvPr/>
        </p:nvSpPr>
        <p:spPr>
          <a:xfrm>
            <a:off x="3293348" y="1588105"/>
            <a:ext cx="4004654" cy="4004653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90"/>
          <p:cNvSpPr/>
          <p:nvPr/>
        </p:nvSpPr>
        <p:spPr>
          <a:xfrm>
            <a:off x="6662184" y="2803239"/>
            <a:ext cx="4904753" cy="49047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90"/>
          <p:cNvSpPr txBox="1"/>
          <p:nvPr>
            <p:ph idx="1" type="body"/>
          </p:nvPr>
        </p:nvSpPr>
        <p:spPr>
          <a:xfrm>
            <a:off x="2493648" y="7843800"/>
            <a:ext cx="13298281" cy="171019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8" name="Google Shape;1148;p90"/>
          <p:cNvSpPr txBox="1"/>
          <p:nvPr>
            <p:ph idx="2" type="body"/>
          </p:nvPr>
        </p:nvSpPr>
        <p:spPr>
          <a:xfrm>
            <a:off x="7280295" y="4308266"/>
            <a:ext cx="3724233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9" name="Google Shape;1149;p90"/>
          <p:cNvSpPr txBox="1"/>
          <p:nvPr>
            <p:ph idx="3" type="body"/>
          </p:nvPr>
        </p:nvSpPr>
        <p:spPr>
          <a:xfrm>
            <a:off x="7117980" y="5098494"/>
            <a:ext cx="4005446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0" name="Google Shape;1150;p90"/>
          <p:cNvSpPr txBox="1"/>
          <p:nvPr>
            <p:ph idx="4" type="body"/>
          </p:nvPr>
        </p:nvSpPr>
        <p:spPr>
          <a:xfrm>
            <a:off x="11600775" y="4918474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1" name="Google Shape;1151;p90"/>
          <p:cNvSpPr txBox="1"/>
          <p:nvPr>
            <p:ph idx="5" type="body"/>
          </p:nvPr>
        </p:nvSpPr>
        <p:spPr>
          <a:xfrm>
            <a:off x="11438460" y="5708703"/>
            <a:ext cx="3420381" cy="13501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2" name="Google Shape;1152;p90"/>
          <p:cNvSpPr txBox="1"/>
          <p:nvPr>
            <p:ph idx="6" type="body"/>
          </p:nvPr>
        </p:nvSpPr>
        <p:spPr>
          <a:xfrm>
            <a:off x="3747799" y="2530381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3" name="Google Shape;1153;p90"/>
          <p:cNvSpPr txBox="1"/>
          <p:nvPr>
            <p:ph idx="7" type="body"/>
          </p:nvPr>
        </p:nvSpPr>
        <p:spPr>
          <a:xfrm>
            <a:off x="3585485" y="3320610"/>
            <a:ext cx="3420381" cy="135015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4" name="Google Shape;1154;p90"/>
          <p:cNvSpPr txBox="1"/>
          <p:nvPr>
            <p:ph idx="8" type="body"/>
          </p:nvPr>
        </p:nvSpPr>
        <p:spPr>
          <a:xfrm>
            <a:off x="1399074" y="5326819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5" name="Google Shape;1155;p90"/>
          <p:cNvSpPr txBox="1"/>
          <p:nvPr>
            <p:ph idx="9" type="body"/>
          </p:nvPr>
        </p:nvSpPr>
        <p:spPr>
          <a:xfrm>
            <a:off x="112312" y="3085967"/>
            <a:ext cx="318024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6" name="Google Shape;1156;p90"/>
          <p:cNvSpPr txBox="1"/>
          <p:nvPr>
            <p:ph idx="13" type="body"/>
          </p:nvPr>
        </p:nvSpPr>
        <p:spPr>
          <a:xfrm>
            <a:off x="10905956" y="2930719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7" name="Google Shape;1157;p90"/>
          <p:cNvSpPr txBox="1"/>
          <p:nvPr>
            <p:ph idx="14" type="body"/>
          </p:nvPr>
        </p:nvSpPr>
        <p:spPr>
          <a:xfrm>
            <a:off x="14770548" y="4200173"/>
            <a:ext cx="3180244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8" name="Google Shape;1158;p90"/>
          <p:cNvSpPr/>
          <p:nvPr/>
        </p:nvSpPr>
        <p:spPr>
          <a:xfrm>
            <a:off x="7343006" y="1750497"/>
            <a:ext cx="902283" cy="902284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90"/>
          <p:cNvSpPr/>
          <p:nvPr/>
        </p:nvSpPr>
        <p:spPr>
          <a:xfrm>
            <a:off x="17066364" y="6007589"/>
            <a:ext cx="1188927" cy="1188927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lk">
  <p:cSld name="Tal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Google Shape;1161;p91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2" name="Google Shape;1162;p91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3" name="Google Shape;1163;p9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164" name="Google Shape;116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3266" y="2537877"/>
            <a:ext cx="1770721" cy="5119693"/>
          </a:xfrm>
          <a:prstGeom prst="rect">
            <a:avLst/>
          </a:prstGeom>
          <a:noFill/>
          <a:ln>
            <a:noFill/>
          </a:ln>
          <a:effectLst>
            <a:outerShdw blurRad="76200" rotWithShape="0">
              <a:srgbClr val="000000">
                <a:alpha val="20000"/>
              </a:srgbClr>
            </a:outerShdw>
          </a:effectLst>
        </p:spPr>
      </p:pic>
      <p:pic>
        <p:nvPicPr>
          <p:cNvPr descr="図 5" id="1165" name="Google Shape;116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930" y="2440526"/>
            <a:ext cx="1462283" cy="5217046"/>
          </a:xfrm>
          <a:prstGeom prst="rect">
            <a:avLst/>
          </a:prstGeom>
          <a:noFill/>
          <a:ln>
            <a:noFill/>
          </a:ln>
          <a:effectLst>
            <a:outerShdw blurRad="76200" rotWithShape="0" dir="13500000" dist="88900">
              <a:srgbClr val="000000">
                <a:alpha val="20000"/>
              </a:srgbClr>
            </a:outerShdw>
          </a:effectLst>
        </p:spPr>
      </p:pic>
      <p:grpSp>
        <p:nvGrpSpPr>
          <p:cNvPr id="1166" name="Google Shape;1166;p91"/>
          <p:cNvGrpSpPr/>
          <p:nvPr/>
        </p:nvGrpSpPr>
        <p:grpSpPr>
          <a:xfrm>
            <a:off x="1267329" y="1869007"/>
            <a:ext cx="4793036" cy="1935218"/>
            <a:chOff x="-1" y="-1"/>
            <a:chExt cx="4793034" cy="1935217"/>
          </a:xfrm>
        </p:grpSpPr>
        <p:sp>
          <p:nvSpPr>
            <p:cNvPr id="1167" name="Google Shape;1167;p91"/>
            <p:cNvSpPr/>
            <p:nvPr/>
          </p:nvSpPr>
          <p:spPr>
            <a:xfrm>
              <a:off x="-1" y="-1"/>
              <a:ext cx="4500501" cy="1935217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91"/>
            <p:cNvSpPr/>
            <p:nvPr/>
          </p:nvSpPr>
          <p:spPr>
            <a:xfrm rot="5400000">
              <a:off x="4331281" y="1305087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91"/>
          <p:cNvGrpSpPr/>
          <p:nvPr/>
        </p:nvGrpSpPr>
        <p:grpSpPr>
          <a:xfrm>
            <a:off x="1267329" y="4929348"/>
            <a:ext cx="4793036" cy="1935218"/>
            <a:chOff x="-1" y="-1"/>
            <a:chExt cx="4793034" cy="1935217"/>
          </a:xfrm>
        </p:grpSpPr>
        <p:sp>
          <p:nvSpPr>
            <p:cNvPr id="1170" name="Google Shape;1170;p91"/>
            <p:cNvSpPr/>
            <p:nvPr/>
          </p:nvSpPr>
          <p:spPr>
            <a:xfrm>
              <a:off x="-1" y="-1"/>
              <a:ext cx="4500501" cy="1935217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91"/>
            <p:cNvSpPr/>
            <p:nvPr/>
          </p:nvSpPr>
          <p:spPr>
            <a:xfrm rot="5400000">
              <a:off x="4331281" y="216163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2" name="Google Shape;1172;p91"/>
          <p:cNvGrpSpPr/>
          <p:nvPr/>
        </p:nvGrpSpPr>
        <p:grpSpPr>
          <a:xfrm>
            <a:off x="11978519" y="4929348"/>
            <a:ext cx="4793036" cy="1935218"/>
            <a:chOff x="-1" y="0"/>
            <a:chExt cx="4793034" cy="1935216"/>
          </a:xfrm>
        </p:grpSpPr>
        <p:sp>
          <p:nvSpPr>
            <p:cNvPr id="1173" name="Google Shape;1173;p91"/>
            <p:cNvSpPr/>
            <p:nvPr/>
          </p:nvSpPr>
          <p:spPr>
            <a:xfrm rot="10800000">
              <a:off x="292532" y="0"/>
              <a:ext cx="4500501" cy="193521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1"/>
            <p:cNvSpPr/>
            <p:nvPr/>
          </p:nvSpPr>
          <p:spPr>
            <a:xfrm rot="-5400000">
              <a:off x="-34204" y="202579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p91"/>
          <p:cNvGrpSpPr/>
          <p:nvPr/>
        </p:nvGrpSpPr>
        <p:grpSpPr>
          <a:xfrm>
            <a:off x="11980311" y="1868653"/>
            <a:ext cx="4793035" cy="1935218"/>
            <a:chOff x="-1" y="0"/>
            <a:chExt cx="4793034" cy="1935216"/>
          </a:xfrm>
        </p:grpSpPr>
        <p:sp>
          <p:nvSpPr>
            <p:cNvPr id="1176" name="Google Shape;1176;p91"/>
            <p:cNvSpPr/>
            <p:nvPr/>
          </p:nvSpPr>
          <p:spPr>
            <a:xfrm rot="10800000">
              <a:off x="292532" y="0"/>
              <a:ext cx="4500501" cy="1935216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1"/>
            <p:cNvSpPr/>
            <p:nvPr/>
          </p:nvSpPr>
          <p:spPr>
            <a:xfrm rot="-5400000">
              <a:off x="-34204" y="1291503"/>
              <a:ext cx="495955" cy="42754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8" name="Google Shape;1178;p91"/>
          <p:cNvSpPr txBox="1"/>
          <p:nvPr>
            <p:ph idx="1" type="body"/>
          </p:nvPr>
        </p:nvSpPr>
        <p:spPr>
          <a:xfrm>
            <a:off x="1361567" y="1996094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9" name="Google Shape;1179;p91"/>
          <p:cNvSpPr txBox="1"/>
          <p:nvPr>
            <p:ph idx="2" type="body"/>
          </p:nvPr>
        </p:nvSpPr>
        <p:spPr>
          <a:xfrm>
            <a:off x="1361567" y="5084047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0" name="Google Shape;1180;p91"/>
          <p:cNvSpPr txBox="1"/>
          <p:nvPr>
            <p:ph idx="3" type="body"/>
          </p:nvPr>
        </p:nvSpPr>
        <p:spPr>
          <a:xfrm>
            <a:off x="12338560" y="2003668"/>
            <a:ext cx="4312027" cy="1625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1" name="Google Shape;1181;p91"/>
          <p:cNvSpPr txBox="1"/>
          <p:nvPr>
            <p:ph idx="4" type="body"/>
          </p:nvPr>
        </p:nvSpPr>
        <p:spPr>
          <a:xfrm>
            <a:off x="12392020" y="5084047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2" name="Google Shape;1182;p91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83" name="Google Shape;1183;p91"/>
          <p:cNvSpPr txBox="1"/>
          <p:nvPr>
            <p:ph idx="5" type="body"/>
          </p:nvPr>
        </p:nvSpPr>
        <p:spPr>
          <a:xfrm>
            <a:off x="2493649" y="7843800"/>
            <a:ext cx="13298280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Diagram">
  <p:cSld name="Circle Diagra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p92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92"/>
          <p:cNvSpPr/>
          <p:nvPr/>
        </p:nvSpPr>
        <p:spPr>
          <a:xfrm>
            <a:off x="5992855" y="2443200"/>
            <a:ext cx="6300701" cy="6300701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92"/>
          <p:cNvSpPr/>
          <p:nvPr/>
        </p:nvSpPr>
        <p:spPr>
          <a:xfrm>
            <a:off x="5992855" y="2443200"/>
            <a:ext cx="6300701" cy="6300701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92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189" name="Google Shape;1189;p9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190" name="Google Shape;1190;p92"/>
          <p:cNvSpPr/>
          <p:nvPr/>
        </p:nvSpPr>
        <p:spPr>
          <a:xfrm>
            <a:off x="6399353" y="3256193"/>
            <a:ext cx="5487707" cy="5487708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92"/>
          <p:cNvSpPr/>
          <p:nvPr/>
        </p:nvSpPr>
        <p:spPr>
          <a:xfrm>
            <a:off x="6805849" y="4069186"/>
            <a:ext cx="4674715" cy="46747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92"/>
          <p:cNvSpPr/>
          <p:nvPr/>
        </p:nvSpPr>
        <p:spPr>
          <a:xfrm>
            <a:off x="7212347" y="4882181"/>
            <a:ext cx="3861721" cy="3861721"/>
          </a:xfrm>
          <a:prstGeom prst="ellipse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92"/>
          <p:cNvSpPr/>
          <p:nvPr/>
        </p:nvSpPr>
        <p:spPr>
          <a:xfrm>
            <a:off x="7618842" y="5695174"/>
            <a:ext cx="3048727" cy="3048727"/>
          </a:xfrm>
          <a:prstGeom prst="ellipse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92"/>
          <p:cNvSpPr/>
          <p:nvPr/>
        </p:nvSpPr>
        <p:spPr>
          <a:xfrm>
            <a:off x="8025340" y="6508167"/>
            <a:ext cx="2235733" cy="2235733"/>
          </a:xfrm>
          <a:prstGeom prst="ellipse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92"/>
          <p:cNvSpPr txBox="1"/>
          <p:nvPr>
            <p:ph idx="1" type="body"/>
          </p:nvPr>
        </p:nvSpPr>
        <p:spPr>
          <a:xfrm>
            <a:off x="8013776" y="7337131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None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•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–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Condensed Light"/>
              <a:buChar char="»"/>
              <a:defRPr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6" name="Google Shape;1196;p92"/>
          <p:cNvSpPr txBox="1"/>
          <p:nvPr>
            <p:ph idx="2" type="body"/>
          </p:nvPr>
        </p:nvSpPr>
        <p:spPr>
          <a:xfrm>
            <a:off x="8013776" y="5821477"/>
            <a:ext cx="2258860" cy="585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92"/>
          <p:cNvSpPr txBox="1"/>
          <p:nvPr>
            <p:ph idx="3" type="body"/>
          </p:nvPr>
        </p:nvSpPr>
        <p:spPr>
          <a:xfrm>
            <a:off x="8013776" y="5008484"/>
            <a:ext cx="2258860" cy="585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92"/>
          <p:cNvSpPr txBox="1"/>
          <p:nvPr>
            <p:ph idx="4" type="body"/>
          </p:nvPr>
        </p:nvSpPr>
        <p:spPr>
          <a:xfrm>
            <a:off x="8013776" y="4141775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92"/>
          <p:cNvSpPr txBox="1"/>
          <p:nvPr>
            <p:ph idx="5" type="body"/>
          </p:nvPr>
        </p:nvSpPr>
        <p:spPr>
          <a:xfrm>
            <a:off x="8013776" y="3331686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0" name="Google Shape;1200;p92"/>
          <p:cNvSpPr txBox="1"/>
          <p:nvPr>
            <p:ph idx="6" type="body"/>
          </p:nvPr>
        </p:nvSpPr>
        <p:spPr>
          <a:xfrm>
            <a:off x="8013776" y="2521596"/>
            <a:ext cx="2258860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01" name="Google Shape;1201;p92"/>
          <p:cNvCxnSpPr/>
          <p:nvPr/>
        </p:nvCxnSpPr>
        <p:spPr>
          <a:xfrm rot="10800000">
            <a:off x="10268332" y="2836630"/>
            <a:ext cx="2617549" cy="1"/>
          </a:xfrm>
          <a:prstGeom prst="straightConnector1">
            <a:avLst/>
          </a:prstGeom>
          <a:noFill/>
          <a:ln cap="flat" cmpd="sng" w="12700">
            <a:solidFill>
              <a:srgbClr val="004C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2" name="Google Shape;1202;p92"/>
          <p:cNvCxnSpPr/>
          <p:nvPr/>
        </p:nvCxnSpPr>
        <p:spPr>
          <a:xfrm flipH="1">
            <a:off x="5490541" y="3691725"/>
            <a:ext cx="2527541" cy="1"/>
          </a:xfrm>
          <a:prstGeom prst="straightConnector1">
            <a:avLst/>
          </a:prstGeom>
          <a:noFill/>
          <a:ln cap="flat" cmpd="sng" w="12700">
            <a:solidFill>
              <a:srgbClr val="00728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3" name="Google Shape;1203;p92"/>
          <p:cNvCxnSpPr/>
          <p:nvPr/>
        </p:nvCxnSpPr>
        <p:spPr>
          <a:xfrm flipH="1">
            <a:off x="10358341" y="4501815"/>
            <a:ext cx="2527540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4" name="Google Shape;1204;p92"/>
          <p:cNvCxnSpPr/>
          <p:nvPr/>
        </p:nvCxnSpPr>
        <p:spPr>
          <a:xfrm flipH="1">
            <a:off x="5497800" y="5356911"/>
            <a:ext cx="2527540" cy="1"/>
          </a:xfrm>
          <a:prstGeom prst="straightConnector1">
            <a:avLst/>
          </a:prstGeom>
          <a:noFill/>
          <a:ln cap="flat" cmpd="sng" w="127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5" name="Google Shape;1205;p92"/>
          <p:cNvCxnSpPr/>
          <p:nvPr/>
        </p:nvCxnSpPr>
        <p:spPr>
          <a:xfrm flipH="1">
            <a:off x="10216068" y="6167001"/>
            <a:ext cx="2669812" cy="1"/>
          </a:xfrm>
          <a:prstGeom prst="straightConnector1">
            <a:avLst/>
          </a:prstGeom>
          <a:noFill/>
          <a:ln cap="flat" cmpd="sng" w="127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6" name="Google Shape;1206;p92"/>
          <p:cNvCxnSpPr/>
          <p:nvPr/>
        </p:nvCxnSpPr>
        <p:spPr>
          <a:xfrm flipH="1">
            <a:off x="5497800" y="6977091"/>
            <a:ext cx="2925326" cy="1"/>
          </a:xfrm>
          <a:prstGeom prst="straightConnector1">
            <a:avLst/>
          </a:prstGeom>
          <a:noFill/>
          <a:ln cap="flat" cmpd="sng" w="127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7" name="Google Shape;1207;p92"/>
          <p:cNvSpPr txBox="1"/>
          <p:nvPr>
            <p:ph idx="7" type="body"/>
          </p:nvPr>
        </p:nvSpPr>
        <p:spPr>
          <a:xfrm>
            <a:off x="13013636" y="3017852"/>
            <a:ext cx="4860541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8" name="Google Shape;1208;p92"/>
          <p:cNvSpPr txBox="1"/>
          <p:nvPr>
            <p:ph idx="8" type="body"/>
          </p:nvPr>
        </p:nvSpPr>
        <p:spPr>
          <a:xfrm>
            <a:off x="13013636" y="2476591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9" name="Google Shape;1209;p92"/>
          <p:cNvSpPr txBox="1"/>
          <p:nvPr>
            <p:ph idx="9" type="body"/>
          </p:nvPr>
        </p:nvSpPr>
        <p:spPr>
          <a:xfrm>
            <a:off x="13013636" y="4683037"/>
            <a:ext cx="4860541" cy="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0" name="Google Shape;1210;p92"/>
          <p:cNvSpPr txBox="1"/>
          <p:nvPr>
            <p:ph idx="13" type="body"/>
          </p:nvPr>
        </p:nvSpPr>
        <p:spPr>
          <a:xfrm>
            <a:off x="13013636" y="4141775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1" name="Google Shape;1211;p92"/>
          <p:cNvSpPr txBox="1"/>
          <p:nvPr>
            <p:ph idx="14" type="body"/>
          </p:nvPr>
        </p:nvSpPr>
        <p:spPr>
          <a:xfrm>
            <a:off x="13013636" y="6348221"/>
            <a:ext cx="4860541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2" name="Google Shape;1212;p92"/>
          <p:cNvSpPr txBox="1"/>
          <p:nvPr>
            <p:ph idx="15" type="body"/>
          </p:nvPr>
        </p:nvSpPr>
        <p:spPr>
          <a:xfrm>
            <a:off x="13013636" y="5806959"/>
            <a:ext cx="4860541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3" name="Google Shape;1213;p92"/>
          <p:cNvSpPr txBox="1"/>
          <p:nvPr>
            <p:ph idx="16" type="body"/>
          </p:nvPr>
        </p:nvSpPr>
        <p:spPr>
          <a:xfrm>
            <a:off x="637260" y="3885412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4" name="Google Shape;1214;p92"/>
          <p:cNvSpPr txBox="1"/>
          <p:nvPr>
            <p:ph idx="17" type="body"/>
          </p:nvPr>
        </p:nvSpPr>
        <p:spPr>
          <a:xfrm>
            <a:off x="637260" y="3344150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5" name="Google Shape;1215;p92"/>
          <p:cNvSpPr txBox="1"/>
          <p:nvPr>
            <p:ph idx="18" type="body"/>
          </p:nvPr>
        </p:nvSpPr>
        <p:spPr>
          <a:xfrm>
            <a:off x="637260" y="5550596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6" name="Google Shape;1216;p92"/>
          <p:cNvSpPr txBox="1"/>
          <p:nvPr>
            <p:ph idx="19" type="body"/>
          </p:nvPr>
        </p:nvSpPr>
        <p:spPr>
          <a:xfrm>
            <a:off x="637260" y="5009336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7" name="Google Shape;1217;p92"/>
          <p:cNvSpPr txBox="1"/>
          <p:nvPr>
            <p:ph idx="20" type="body"/>
          </p:nvPr>
        </p:nvSpPr>
        <p:spPr>
          <a:xfrm>
            <a:off x="637260" y="7215781"/>
            <a:ext cx="4860542" cy="8989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8" name="Google Shape;1218;p92"/>
          <p:cNvSpPr txBox="1"/>
          <p:nvPr>
            <p:ph idx="21" type="body"/>
          </p:nvPr>
        </p:nvSpPr>
        <p:spPr>
          <a:xfrm>
            <a:off x="637260" y="6674519"/>
            <a:ext cx="4860542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1 Column">
  <p:cSld name="No Contents -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0" name="Google Shape;1220;p93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1" name="Google Shape;1221;p9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93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23" name="Google Shape;1223;p9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24" name="Google Shape;1224;p93"/>
          <p:cNvSpPr txBox="1"/>
          <p:nvPr>
            <p:ph idx="1" type="body"/>
          </p:nvPr>
        </p:nvSpPr>
        <p:spPr>
          <a:xfrm>
            <a:off x="2493648" y="7843800"/>
            <a:ext cx="1329828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5" name="Google Shape;1225;p93"/>
          <p:cNvSpPr txBox="1"/>
          <p:nvPr>
            <p:ph idx="2" type="body"/>
          </p:nvPr>
        </p:nvSpPr>
        <p:spPr>
          <a:xfrm>
            <a:off x="2493649" y="7167103"/>
            <a:ext cx="13298280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">
  <p:cSld name="No Contents -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7" name="Google Shape;1227;p94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8" name="Google Shape;1228;p9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9" name="Google Shape;1229;p94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30" name="Google Shape;1230;p9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31" name="Google Shape;1231;p94"/>
          <p:cNvSpPr txBox="1"/>
          <p:nvPr>
            <p:ph idx="1" type="body"/>
          </p:nvPr>
        </p:nvSpPr>
        <p:spPr>
          <a:xfrm>
            <a:off x="998487" y="7798795"/>
            <a:ext cx="7762455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2" name="Google Shape;1232;p94"/>
          <p:cNvSpPr txBox="1"/>
          <p:nvPr>
            <p:ph idx="2" type="body"/>
          </p:nvPr>
        </p:nvSpPr>
        <p:spPr>
          <a:xfrm>
            <a:off x="998487" y="7167103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3" name="Google Shape;1233;p94"/>
          <p:cNvSpPr txBox="1"/>
          <p:nvPr>
            <p:ph idx="3" type="body"/>
          </p:nvPr>
        </p:nvSpPr>
        <p:spPr>
          <a:xfrm>
            <a:off x="9491698" y="7790557"/>
            <a:ext cx="7762455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4" name="Google Shape;1234;p94"/>
          <p:cNvSpPr txBox="1"/>
          <p:nvPr>
            <p:ph idx="4" type="body"/>
          </p:nvPr>
        </p:nvSpPr>
        <p:spPr>
          <a:xfrm>
            <a:off x="9491698" y="7158866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 - 2 Columns - Right">
  <p:cSld name="No Contents - 2 Columns - Righ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6" name="Google Shape;1236;p95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7" name="Google Shape;1237;p95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38" name="Google Shape;1238;p9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39" name="Google Shape;1239;p95"/>
          <p:cNvSpPr txBox="1"/>
          <p:nvPr>
            <p:ph idx="1" type="body"/>
          </p:nvPr>
        </p:nvSpPr>
        <p:spPr>
          <a:xfrm>
            <a:off x="9491698" y="6540275"/>
            <a:ext cx="7762455" cy="20686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0" name="Google Shape;1240;p95"/>
          <p:cNvSpPr txBox="1"/>
          <p:nvPr>
            <p:ph idx="2" type="body"/>
          </p:nvPr>
        </p:nvSpPr>
        <p:spPr>
          <a:xfrm>
            <a:off x="9491698" y="5908585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1" name="Google Shape;1241;p95"/>
          <p:cNvSpPr txBox="1"/>
          <p:nvPr>
            <p:ph idx="3" type="body"/>
          </p:nvPr>
        </p:nvSpPr>
        <p:spPr>
          <a:xfrm>
            <a:off x="9491698" y="3209905"/>
            <a:ext cx="7762455" cy="206861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2" name="Google Shape;1242;p95"/>
          <p:cNvSpPr txBox="1"/>
          <p:nvPr>
            <p:ph idx="4" type="body"/>
          </p:nvPr>
        </p:nvSpPr>
        <p:spPr>
          <a:xfrm>
            <a:off x="9491698" y="2578214"/>
            <a:ext cx="776245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程式碼">
  <p:cSld name="程式碼">
    <p:bg>
      <p:bgPr>
        <a:solidFill>
          <a:srgbClr val="000000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4" name="Google Shape;1244;p96"/>
          <p:cNvCxnSpPr/>
          <p:nvPr/>
        </p:nvCxnSpPr>
        <p:spPr>
          <a:xfrm>
            <a:off x="603507" y="1273069"/>
            <a:ext cx="170793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96"/>
          <p:cNvSpPr txBox="1"/>
          <p:nvPr>
            <p:ph type="title"/>
          </p:nvPr>
        </p:nvSpPr>
        <p:spPr>
          <a:xfrm>
            <a:off x="637261" y="192949"/>
            <a:ext cx="16741861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46" name="Google Shape;1246;p9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Welcom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type="title"/>
          </p:nvPr>
        </p:nvSpPr>
        <p:spPr>
          <a:xfrm>
            <a:off x="862286" y="2758234"/>
            <a:ext cx="16741861" cy="16646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72" name="Google Shape;72;p43"/>
          <p:cNvSpPr txBox="1"/>
          <p:nvPr>
            <p:ph idx="1" type="body"/>
          </p:nvPr>
        </p:nvSpPr>
        <p:spPr>
          <a:xfrm>
            <a:off x="1114313" y="4288404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None/>
              <a:defRPr sz="4000"/>
            </a:lvl1pPr>
            <a:lvl2pPr indent="-4826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2pPr>
            <a:lvl3pPr indent="-482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•"/>
              <a:defRPr sz="4000"/>
            </a:lvl3pPr>
            <a:lvl4pPr indent="-482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–"/>
              <a:defRPr sz="4000"/>
            </a:lvl4pPr>
            <a:lvl5pPr indent="-482600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Roboto Light"/>
              <a:buChar char="»"/>
              <a:defRPr sz="4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4" name="Google Shape;74;p43"/>
          <p:cNvCxnSpPr/>
          <p:nvPr/>
        </p:nvCxnSpPr>
        <p:spPr>
          <a:xfrm>
            <a:off x="2623106" y="5638555"/>
            <a:ext cx="130402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">
  <p:cSld name="Present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Google Shape;1248;p9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9" name="Google Shape;1249;p9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50" name="Google Shape;1250;p97"/>
          <p:cNvSpPr/>
          <p:nvPr/>
        </p:nvSpPr>
        <p:spPr>
          <a:xfrm>
            <a:off x="772276" y="2173170"/>
            <a:ext cx="5809080" cy="5809585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97"/>
          <p:cNvSpPr/>
          <p:nvPr>
            <p:ph idx="2" type="pic"/>
          </p:nvPr>
        </p:nvSpPr>
        <p:spPr>
          <a:xfrm>
            <a:off x="963207" y="2364117"/>
            <a:ext cx="5427218" cy="5427689"/>
          </a:xfrm>
          <a:prstGeom prst="rect">
            <a:avLst/>
          </a:prstGeom>
          <a:noFill/>
          <a:ln>
            <a:noFill/>
          </a:ln>
        </p:spPr>
      </p:sp>
      <p:sp>
        <p:nvSpPr>
          <p:cNvPr id="1252" name="Google Shape;1252;p97"/>
          <p:cNvSpPr txBox="1"/>
          <p:nvPr>
            <p:ph type="title"/>
          </p:nvPr>
        </p:nvSpPr>
        <p:spPr>
          <a:xfrm>
            <a:off x="7117981" y="1768125"/>
            <a:ext cx="10351151" cy="1191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53" name="Google Shape;1253;p97"/>
          <p:cNvSpPr txBox="1"/>
          <p:nvPr>
            <p:ph idx="1" type="body"/>
          </p:nvPr>
        </p:nvSpPr>
        <p:spPr>
          <a:xfrm>
            <a:off x="7072976" y="2983260"/>
            <a:ext cx="10351151" cy="256528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2">
  <p:cSld name="Presenter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5" name="Google Shape;1255;p9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6" name="Google Shape;1256;p98"/>
          <p:cNvSpPr/>
          <p:nvPr/>
        </p:nvSpPr>
        <p:spPr>
          <a:xfrm>
            <a:off x="-1" y="0"/>
            <a:ext cx="3676817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9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58" name="Google Shape;1258;p98"/>
          <p:cNvSpPr/>
          <p:nvPr/>
        </p:nvSpPr>
        <p:spPr>
          <a:xfrm>
            <a:off x="772276" y="2173170"/>
            <a:ext cx="5809080" cy="5809585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98"/>
          <p:cNvSpPr/>
          <p:nvPr>
            <p:ph idx="2" type="pic"/>
          </p:nvPr>
        </p:nvSpPr>
        <p:spPr>
          <a:xfrm>
            <a:off x="963207" y="2364117"/>
            <a:ext cx="5427218" cy="5427689"/>
          </a:xfrm>
          <a:prstGeom prst="rect">
            <a:avLst/>
          </a:prstGeom>
          <a:noFill/>
          <a:ln>
            <a:noFill/>
          </a:ln>
        </p:spPr>
      </p:sp>
      <p:sp>
        <p:nvSpPr>
          <p:cNvPr id="1260" name="Google Shape;1260;p98"/>
          <p:cNvSpPr txBox="1"/>
          <p:nvPr>
            <p:ph type="title"/>
          </p:nvPr>
        </p:nvSpPr>
        <p:spPr>
          <a:xfrm>
            <a:off x="7117981" y="1543099"/>
            <a:ext cx="10351151" cy="11695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61" name="Google Shape;1261;p98"/>
          <p:cNvSpPr/>
          <p:nvPr/>
        </p:nvSpPr>
        <p:spPr>
          <a:xfrm>
            <a:off x="7133339" y="3089335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98"/>
          <p:cNvSpPr txBox="1"/>
          <p:nvPr>
            <p:ph idx="1" type="body"/>
          </p:nvPr>
        </p:nvSpPr>
        <p:spPr>
          <a:xfrm>
            <a:off x="7613036" y="3472679"/>
            <a:ext cx="9541061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3" name="Google Shape;1263;p98"/>
          <p:cNvSpPr txBox="1"/>
          <p:nvPr>
            <p:ph idx="3" type="body"/>
          </p:nvPr>
        </p:nvSpPr>
        <p:spPr>
          <a:xfrm>
            <a:off x="7613036" y="289324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4" name="Google Shape;1264;p98"/>
          <p:cNvSpPr/>
          <p:nvPr/>
        </p:nvSpPr>
        <p:spPr>
          <a:xfrm>
            <a:off x="7133339" y="4799524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98"/>
          <p:cNvSpPr txBox="1"/>
          <p:nvPr>
            <p:ph idx="4" type="body"/>
          </p:nvPr>
        </p:nvSpPr>
        <p:spPr>
          <a:xfrm>
            <a:off x="7613036" y="5182870"/>
            <a:ext cx="9541061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6" name="Google Shape;1266;p98"/>
          <p:cNvSpPr txBox="1"/>
          <p:nvPr>
            <p:ph idx="5" type="body"/>
          </p:nvPr>
        </p:nvSpPr>
        <p:spPr>
          <a:xfrm>
            <a:off x="7613036" y="460343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1">
  <p:cSld name="Impac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99"/>
          <p:cNvSpPr/>
          <p:nvPr/>
        </p:nvSpPr>
        <p:spPr>
          <a:xfrm rot="5400000">
            <a:off x="-419424" y="419424"/>
            <a:ext cx="10287001" cy="944815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0" y="697"/>
                </a:lnTo>
                <a:lnTo>
                  <a:pt x="10429" y="697"/>
                </a:lnTo>
                <a:lnTo>
                  <a:pt x="10800" y="0"/>
                </a:lnTo>
                <a:lnTo>
                  <a:pt x="11171" y="697"/>
                </a:lnTo>
                <a:lnTo>
                  <a:pt x="21600" y="697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99"/>
          <p:cNvSpPr txBox="1"/>
          <p:nvPr>
            <p:ph idx="1" type="body"/>
          </p:nvPr>
        </p:nvSpPr>
        <p:spPr>
          <a:xfrm>
            <a:off x="457240" y="2038155"/>
            <a:ext cx="8325927" cy="6390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None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7874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7874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•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7874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–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7874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Roboto Condensed Light"/>
              <a:buChar char="»"/>
              <a:defRPr sz="8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0" name="Google Shape;1270;p99"/>
          <p:cNvSpPr txBox="1"/>
          <p:nvPr>
            <p:ph idx="2" type="body"/>
          </p:nvPr>
        </p:nvSpPr>
        <p:spPr>
          <a:xfrm>
            <a:off x="9863284" y="1160558"/>
            <a:ext cx="7650852" cy="7965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1" name="Google Shape;1271;p99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er 3">
  <p:cSld name="Presenter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3" name="Google Shape;1273;p10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4" name="Google Shape;1274;p100"/>
          <p:cNvSpPr/>
          <p:nvPr/>
        </p:nvSpPr>
        <p:spPr>
          <a:xfrm>
            <a:off x="17065166" y="9251884"/>
            <a:ext cx="405046" cy="10351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00"/>
          <p:cNvSpPr/>
          <p:nvPr/>
        </p:nvSpPr>
        <p:spPr>
          <a:xfrm>
            <a:off x="-1" y="8204134"/>
            <a:ext cx="18286414" cy="2095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00"/>
          <p:cNvSpPr/>
          <p:nvPr/>
        </p:nvSpPr>
        <p:spPr>
          <a:xfrm>
            <a:off x="772276" y="1271021"/>
            <a:ext cx="5809080" cy="5809586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00"/>
          <p:cNvSpPr/>
          <p:nvPr>
            <p:ph idx="2" type="pic"/>
          </p:nvPr>
        </p:nvSpPr>
        <p:spPr>
          <a:xfrm>
            <a:off x="963207" y="1461969"/>
            <a:ext cx="5427218" cy="5427690"/>
          </a:xfrm>
          <a:prstGeom prst="rect">
            <a:avLst/>
          </a:prstGeom>
          <a:noFill/>
          <a:ln>
            <a:noFill/>
          </a:ln>
        </p:spPr>
      </p:sp>
      <p:sp>
        <p:nvSpPr>
          <p:cNvPr id="1278" name="Google Shape;1278;p100"/>
          <p:cNvSpPr txBox="1"/>
          <p:nvPr>
            <p:ph type="title"/>
          </p:nvPr>
        </p:nvSpPr>
        <p:spPr>
          <a:xfrm>
            <a:off x="7117981" y="901251"/>
            <a:ext cx="10351151" cy="1814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oboto Condensed Light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79" name="Google Shape;1279;p100"/>
          <p:cNvSpPr txBox="1"/>
          <p:nvPr>
            <p:ph idx="1" type="body"/>
          </p:nvPr>
        </p:nvSpPr>
        <p:spPr>
          <a:xfrm>
            <a:off x="7123775" y="2387209"/>
            <a:ext cx="10345356" cy="99054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None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080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080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•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080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–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080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Roboto Condensed Light"/>
              <a:buChar char="»"/>
              <a:defRPr sz="4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0" name="Google Shape;1280;p100"/>
          <p:cNvSpPr txBox="1"/>
          <p:nvPr>
            <p:ph idx="3" type="body"/>
          </p:nvPr>
        </p:nvSpPr>
        <p:spPr>
          <a:xfrm>
            <a:off x="7085676" y="5714551"/>
            <a:ext cx="10351151" cy="176574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1" name="Google Shape;1281;p100"/>
          <p:cNvSpPr/>
          <p:nvPr/>
        </p:nvSpPr>
        <p:spPr>
          <a:xfrm>
            <a:off x="7150097" y="3515412"/>
            <a:ext cx="1966915" cy="19669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00"/>
          <p:cNvSpPr/>
          <p:nvPr/>
        </p:nvSpPr>
        <p:spPr>
          <a:xfrm>
            <a:off x="9639297" y="3515411"/>
            <a:ext cx="1966915" cy="1966915"/>
          </a:xfrm>
          <a:prstGeom prst="ellipse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00"/>
          <p:cNvSpPr/>
          <p:nvPr/>
        </p:nvSpPr>
        <p:spPr>
          <a:xfrm>
            <a:off x="12128497" y="3515411"/>
            <a:ext cx="1966915" cy="1966915"/>
          </a:xfrm>
          <a:prstGeom prst="ellipse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00"/>
          <p:cNvSpPr txBox="1"/>
          <p:nvPr>
            <p:ph idx="4" type="body"/>
          </p:nvPr>
        </p:nvSpPr>
        <p:spPr>
          <a:xfrm>
            <a:off x="7276176" y="3996482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5" name="Google Shape;1285;p100"/>
          <p:cNvSpPr txBox="1"/>
          <p:nvPr>
            <p:ph idx="5" type="body"/>
          </p:nvPr>
        </p:nvSpPr>
        <p:spPr>
          <a:xfrm>
            <a:off x="12248684" y="4003597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6" name="Google Shape;1286;p100"/>
          <p:cNvSpPr txBox="1"/>
          <p:nvPr>
            <p:ph idx="6" type="body"/>
          </p:nvPr>
        </p:nvSpPr>
        <p:spPr>
          <a:xfrm>
            <a:off x="9759484" y="3998012"/>
            <a:ext cx="1726538" cy="990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7" name="Google Shape;1287;p100"/>
          <p:cNvSpPr/>
          <p:nvPr>
            <p:ph idx="7" type="pic"/>
          </p:nvPr>
        </p:nvSpPr>
        <p:spPr>
          <a:xfrm>
            <a:off x="328614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88" name="Google Shape;1288;p100"/>
          <p:cNvSpPr txBox="1"/>
          <p:nvPr>
            <p:ph idx="8" type="body"/>
          </p:nvPr>
        </p:nvSpPr>
        <p:spPr>
          <a:xfrm>
            <a:off x="4120246" y="86222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9" name="Google Shape;1289;p100"/>
          <p:cNvSpPr/>
          <p:nvPr>
            <p:ph idx="9" type="pic"/>
          </p:nvPr>
        </p:nvSpPr>
        <p:spPr>
          <a:xfrm>
            <a:off x="765661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90" name="Google Shape;1290;p100"/>
          <p:cNvSpPr txBox="1"/>
          <p:nvPr>
            <p:ph idx="13" type="body"/>
          </p:nvPr>
        </p:nvSpPr>
        <p:spPr>
          <a:xfrm>
            <a:off x="8490716" y="86349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1" name="Google Shape;1291;p100"/>
          <p:cNvSpPr/>
          <p:nvPr>
            <p:ph idx="14" type="pic"/>
          </p:nvPr>
        </p:nvSpPr>
        <p:spPr>
          <a:xfrm>
            <a:off x="12025417" y="8711103"/>
            <a:ext cx="836738" cy="836738"/>
          </a:xfrm>
          <a:prstGeom prst="rect">
            <a:avLst/>
          </a:prstGeom>
          <a:noFill/>
          <a:ln>
            <a:noFill/>
          </a:ln>
        </p:spPr>
      </p:sp>
      <p:sp>
        <p:nvSpPr>
          <p:cNvPr id="1292" name="Google Shape;1292;p100"/>
          <p:cNvSpPr txBox="1"/>
          <p:nvPr>
            <p:ph idx="15" type="body"/>
          </p:nvPr>
        </p:nvSpPr>
        <p:spPr>
          <a:xfrm>
            <a:off x="12859516" y="8622204"/>
            <a:ext cx="3169455" cy="1054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3" name="Google Shape;1293;p100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ident">
  <p:cSld name="Presid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101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6" name="Google Shape;1296;p10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297" name="Google Shape;1297;p101"/>
          <p:cNvSpPr txBox="1"/>
          <p:nvPr>
            <p:ph type="title"/>
          </p:nvPr>
        </p:nvSpPr>
        <p:spPr>
          <a:xfrm>
            <a:off x="862286" y="5593550"/>
            <a:ext cx="16606846" cy="10111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  <p:sp>
        <p:nvSpPr>
          <p:cNvPr id="1298" name="Google Shape;1298;p101"/>
          <p:cNvSpPr txBox="1"/>
          <p:nvPr>
            <p:ph idx="1" type="body"/>
          </p:nvPr>
        </p:nvSpPr>
        <p:spPr>
          <a:xfrm>
            <a:off x="2623105" y="7573771"/>
            <a:ext cx="13040201" cy="153016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None/>
              <a:defRPr sz="2100"/>
            </a:lvl1pPr>
            <a:lvl2pPr indent="-36195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2pPr>
            <a:lvl3pPr indent="-36195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•"/>
              <a:defRPr sz="2100"/>
            </a:lvl3pPr>
            <a:lvl4pPr indent="-36195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–"/>
              <a:defRPr sz="2100"/>
            </a:lvl4pPr>
            <a:lvl5pPr indent="-36195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Roboto Light"/>
              <a:buChar char="»"/>
              <a:defRPr sz="21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9" name="Google Shape;1299;p101"/>
          <p:cNvSpPr/>
          <p:nvPr/>
        </p:nvSpPr>
        <p:spPr>
          <a:xfrm>
            <a:off x="6802945" y="777991"/>
            <a:ext cx="4631887" cy="4632288"/>
          </a:xfrm>
          <a:prstGeom prst="ellipse">
            <a:avLst/>
          </a:prstGeom>
          <a:solidFill>
            <a:srgbClr val="BFF2FF">
              <a:alpha val="13725"/>
            </a:srgbClr>
          </a:solidFill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01"/>
          <p:cNvSpPr/>
          <p:nvPr>
            <p:ph idx="2" type="pic"/>
          </p:nvPr>
        </p:nvSpPr>
        <p:spPr>
          <a:xfrm>
            <a:off x="7005046" y="980110"/>
            <a:ext cx="4227687" cy="4228052"/>
          </a:xfrm>
          <a:prstGeom prst="rect">
            <a:avLst/>
          </a:prstGeom>
          <a:noFill/>
          <a:ln>
            <a:noFill/>
          </a:ln>
        </p:spPr>
      </p:sp>
      <p:sp>
        <p:nvSpPr>
          <p:cNvPr id="1301" name="Google Shape;1301;p101"/>
          <p:cNvSpPr txBox="1"/>
          <p:nvPr>
            <p:ph idx="3" type="body"/>
          </p:nvPr>
        </p:nvSpPr>
        <p:spPr>
          <a:xfrm>
            <a:off x="2594582" y="6493650"/>
            <a:ext cx="1309724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02" name="Google Shape;1302;p101"/>
          <p:cNvCxnSpPr/>
          <p:nvPr/>
        </p:nvCxnSpPr>
        <p:spPr>
          <a:xfrm>
            <a:off x="2623106" y="7393750"/>
            <a:ext cx="13040201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3">
  <p:cSld name="1 Column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2"/>
          <p:cNvSpPr txBox="1"/>
          <p:nvPr>
            <p:ph idx="1" type="body"/>
          </p:nvPr>
        </p:nvSpPr>
        <p:spPr>
          <a:xfrm>
            <a:off x="1096311" y="2443200"/>
            <a:ext cx="16057786" cy="176377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5" name="Google Shape;1305;p102"/>
          <p:cNvSpPr txBox="1"/>
          <p:nvPr>
            <p:ph idx="2" type="body"/>
          </p:nvPr>
        </p:nvSpPr>
        <p:spPr>
          <a:xfrm>
            <a:off x="1096311" y="4423419"/>
            <a:ext cx="16057786" cy="324036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6" name="Google Shape;1306;p10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s">
  <p:cSld name="Missio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1309" name="Google Shape;1309;p103"/>
          <p:cNvCxnSpPr/>
          <p:nvPr/>
        </p:nvCxnSpPr>
        <p:spPr>
          <a:xfrm flipH="1" rot="10800000">
            <a:off x="2393174" y="1835920"/>
            <a:ext cx="12735697" cy="7216897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図 11" id="1310" name="Google Shape;131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501903">
            <a:off x="-1694620" y="10183701"/>
            <a:ext cx="1434757" cy="1434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03"/>
          <p:cNvSpPr txBox="1"/>
          <p:nvPr>
            <p:ph idx="1" type="body"/>
          </p:nvPr>
        </p:nvSpPr>
        <p:spPr>
          <a:xfrm>
            <a:off x="8648151" y="5638555"/>
            <a:ext cx="8682532" cy="180877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None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•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–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Roboto Condensed Light"/>
              <a:buChar char="»"/>
              <a:defRPr sz="54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2" name="Google Shape;1312;p103"/>
          <p:cNvSpPr txBox="1"/>
          <p:nvPr>
            <p:ph idx="2" type="body"/>
          </p:nvPr>
        </p:nvSpPr>
        <p:spPr>
          <a:xfrm>
            <a:off x="8648151" y="7483760"/>
            <a:ext cx="8682532" cy="1575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13" name="Google Shape;1313;p103"/>
          <p:cNvGrpSpPr/>
          <p:nvPr/>
        </p:nvGrpSpPr>
        <p:grpSpPr>
          <a:xfrm>
            <a:off x="2483247" y="6718674"/>
            <a:ext cx="3914656" cy="585068"/>
            <a:chOff x="0" y="-1"/>
            <a:chExt cx="3914655" cy="585067"/>
          </a:xfrm>
        </p:grpSpPr>
        <p:sp>
          <p:nvSpPr>
            <p:cNvPr id="1314" name="Google Shape;1314;p103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3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6" name="Google Shape;1316;p103"/>
          <p:cNvSpPr txBox="1"/>
          <p:nvPr>
            <p:ph idx="3" type="body"/>
          </p:nvPr>
        </p:nvSpPr>
        <p:spPr>
          <a:xfrm>
            <a:off x="2572475" y="6690241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17" name="Google Shape;1317;p103"/>
          <p:cNvGrpSpPr/>
          <p:nvPr/>
        </p:nvGrpSpPr>
        <p:grpSpPr>
          <a:xfrm>
            <a:off x="6173656" y="4631874"/>
            <a:ext cx="3914657" cy="585068"/>
            <a:chOff x="0" y="-1"/>
            <a:chExt cx="3914655" cy="585067"/>
          </a:xfrm>
        </p:grpSpPr>
        <p:sp>
          <p:nvSpPr>
            <p:cNvPr id="1318" name="Google Shape;1318;p103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03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0" name="Google Shape;1320;p103"/>
          <p:cNvSpPr txBox="1"/>
          <p:nvPr>
            <p:ph idx="4" type="body"/>
          </p:nvPr>
        </p:nvSpPr>
        <p:spPr>
          <a:xfrm>
            <a:off x="6262885" y="4603441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21" name="Google Shape;1321;p103"/>
          <p:cNvGrpSpPr/>
          <p:nvPr/>
        </p:nvGrpSpPr>
        <p:grpSpPr>
          <a:xfrm>
            <a:off x="9999081" y="2471633"/>
            <a:ext cx="3914657" cy="585068"/>
            <a:chOff x="0" y="-1"/>
            <a:chExt cx="3914655" cy="585067"/>
          </a:xfrm>
        </p:grpSpPr>
        <p:sp>
          <p:nvSpPr>
            <p:cNvPr id="1322" name="Google Shape;1322;p103"/>
            <p:cNvSpPr/>
            <p:nvPr/>
          </p:nvSpPr>
          <p:spPr>
            <a:xfrm rot="5400000">
              <a:off x="3117963" y="-211628"/>
              <a:ext cx="585064" cy="100832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03"/>
            <p:cNvSpPr/>
            <p:nvPr/>
          </p:nvSpPr>
          <p:spPr>
            <a:xfrm>
              <a:off x="0" y="-1"/>
              <a:ext cx="2906335" cy="5850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103"/>
          <p:cNvSpPr txBox="1"/>
          <p:nvPr>
            <p:ph idx="5" type="body"/>
          </p:nvPr>
        </p:nvSpPr>
        <p:spPr>
          <a:xfrm>
            <a:off x="10088311" y="2443200"/>
            <a:ext cx="2817106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5" name="Google Shape;1325;p103"/>
          <p:cNvSpPr txBox="1"/>
          <p:nvPr>
            <p:ph idx="6" type="body"/>
          </p:nvPr>
        </p:nvSpPr>
        <p:spPr>
          <a:xfrm>
            <a:off x="1402345" y="5503950"/>
            <a:ext cx="5138397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6" name="Google Shape;1326;p103"/>
          <p:cNvSpPr txBox="1"/>
          <p:nvPr>
            <p:ph idx="7" type="body"/>
          </p:nvPr>
        </p:nvSpPr>
        <p:spPr>
          <a:xfrm>
            <a:off x="5174939" y="3436958"/>
            <a:ext cx="5138397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7" name="Google Shape;1327;p103"/>
          <p:cNvSpPr txBox="1"/>
          <p:nvPr>
            <p:ph idx="8" type="body"/>
          </p:nvPr>
        </p:nvSpPr>
        <p:spPr>
          <a:xfrm>
            <a:off x="9000363" y="1273069"/>
            <a:ext cx="5138398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8" name="Google Shape;1328;p103"/>
          <p:cNvSpPr txBox="1"/>
          <p:nvPr>
            <p:ph idx="9" type="body"/>
          </p:nvPr>
        </p:nvSpPr>
        <p:spPr>
          <a:xfrm>
            <a:off x="367230" y="6133610"/>
            <a:ext cx="6120681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9" name="Google Shape;1329;p103"/>
          <p:cNvSpPr txBox="1"/>
          <p:nvPr>
            <p:ph idx="13" type="body"/>
          </p:nvPr>
        </p:nvSpPr>
        <p:spPr>
          <a:xfrm>
            <a:off x="4147651" y="4063381"/>
            <a:ext cx="6120680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0" name="Google Shape;1330;p103"/>
          <p:cNvSpPr txBox="1"/>
          <p:nvPr>
            <p:ph idx="14" type="body"/>
          </p:nvPr>
        </p:nvSpPr>
        <p:spPr>
          <a:xfrm>
            <a:off x="7973076" y="1903140"/>
            <a:ext cx="6120680" cy="58506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31" name="Google Shape;1331;p103"/>
          <p:cNvCxnSpPr/>
          <p:nvPr/>
        </p:nvCxnSpPr>
        <p:spPr>
          <a:xfrm>
            <a:off x="8603146" y="7393750"/>
            <a:ext cx="9683268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Word - 4 List">
  <p:cSld name="1 Word - 4 Lis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" name="Google Shape;1333;p10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4" name="Google Shape;1334;p104"/>
          <p:cNvSpPr/>
          <p:nvPr/>
        </p:nvSpPr>
        <p:spPr>
          <a:xfrm>
            <a:off x="939800" y="1788631"/>
            <a:ext cx="6572726" cy="6572727"/>
          </a:xfrm>
          <a:prstGeom prst="ellipse">
            <a:avLst/>
          </a:prstGeom>
          <a:gradFill>
            <a:gsLst>
              <a:gs pos="0">
                <a:srgbClr val="FFFFFF"/>
              </a:gs>
              <a:gs pos="50000">
                <a:srgbClr val="B9DBEF">
                  <a:alpha val="13725"/>
                </a:srgbClr>
              </a:gs>
              <a:gs pos="100000">
                <a:srgbClr val="8AC8E9">
                  <a:alpha val="1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04"/>
          <p:cNvSpPr/>
          <p:nvPr/>
        </p:nvSpPr>
        <p:spPr>
          <a:xfrm>
            <a:off x="1939272" y="2788105"/>
            <a:ext cx="4573783" cy="4573783"/>
          </a:xfrm>
          <a:prstGeom prst="ellipse">
            <a:avLst/>
          </a:prstGeom>
          <a:gradFill>
            <a:gsLst>
              <a:gs pos="0">
                <a:srgbClr val="FFFFFF"/>
              </a:gs>
              <a:gs pos="42000">
                <a:srgbClr val="B9DBEF">
                  <a:alpha val="23921"/>
                </a:srgbClr>
              </a:gs>
              <a:gs pos="100000">
                <a:srgbClr val="8AC8E9">
                  <a:alpha val="3764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10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337" name="Google Shape;1337;p104"/>
          <p:cNvSpPr txBox="1"/>
          <p:nvPr>
            <p:ph idx="1" type="body"/>
          </p:nvPr>
        </p:nvSpPr>
        <p:spPr>
          <a:xfrm>
            <a:off x="10088309" y="1543099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38" name="Google Shape;1338;p104"/>
          <p:cNvCxnSpPr/>
          <p:nvPr/>
        </p:nvCxnSpPr>
        <p:spPr>
          <a:xfrm>
            <a:off x="9953294" y="1453090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104"/>
          <p:cNvSpPr txBox="1"/>
          <p:nvPr>
            <p:ph idx="2" type="body"/>
          </p:nvPr>
        </p:nvSpPr>
        <p:spPr>
          <a:xfrm>
            <a:off x="7748051" y="1858135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0" name="Google Shape;1340;p104"/>
          <p:cNvSpPr txBox="1"/>
          <p:nvPr>
            <p:ph idx="3" type="body"/>
          </p:nvPr>
        </p:nvSpPr>
        <p:spPr>
          <a:xfrm>
            <a:off x="10088309" y="3478314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1" name="Google Shape;1341;p104"/>
          <p:cNvCxnSpPr/>
          <p:nvPr/>
        </p:nvCxnSpPr>
        <p:spPr>
          <a:xfrm>
            <a:off x="9953294" y="3388304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104"/>
          <p:cNvSpPr txBox="1"/>
          <p:nvPr>
            <p:ph idx="4" type="body"/>
          </p:nvPr>
        </p:nvSpPr>
        <p:spPr>
          <a:xfrm>
            <a:off x="7748051" y="3793349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3" name="Google Shape;1343;p104"/>
          <p:cNvSpPr txBox="1"/>
          <p:nvPr>
            <p:ph idx="5" type="body"/>
          </p:nvPr>
        </p:nvSpPr>
        <p:spPr>
          <a:xfrm>
            <a:off x="10088309" y="5413530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4" name="Google Shape;1344;p104"/>
          <p:cNvCxnSpPr/>
          <p:nvPr/>
        </p:nvCxnSpPr>
        <p:spPr>
          <a:xfrm>
            <a:off x="9953294" y="5323520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5" name="Google Shape;1345;p104"/>
          <p:cNvSpPr txBox="1"/>
          <p:nvPr>
            <p:ph idx="6" type="body"/>
          </p:nvPr>
        </p:nvSpPr>
        <p:spPr>
          <a:xfrm>
            <a:off x="7748051" y="5728565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6" name="Google Shape;1346;p104"/>
          <p:cNvSpPr txBox="1"/>
          <p:nvPr>
            <p:ph idx="7" type="body"/>
          </p:nvPr>
        </p:nvSpPr>
        <p:spPr>
          <a:xfrm>
            <a:off x="10088309" y="7393465"/>
            <a:ext cx="7470832" cy="1484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47" name="Google Shape;1347;p104"/>
          <p:cNvCxnSpPr/>
          <p:nvPr/>
        </p:nvCxnSpPr>
        <p:spPr>
          <a:xfrm>
            <a:off x="9953294" y="7303455"/>
            <a:ext cx="1" cy="171019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8" name="Google Shape;1348;p104"/>
          <p:cNvSpPr txBox="1"/>
          <p:nvPr>
            <p:ph idx="8" type="body"/>
          </p:nvPr>
        </p:nvSpPr>
        <p:spPr>
          <a:xfrm>
            <a:off x="7748051" y="7708500"/>
            <a:ext cx="2070231" cy="900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9" name="Google Shape;1349;p104"/>
          <p:cNvSpPr txBox="1"/>
          <p:nvPr>
            <p:ph type="title"/>
          </p:nvPr>
        </p:nvSpPr>
        <p:spPr>
          <a:xfrm>
            <a:off x="1132315" y="3838354"/>
            <a:ext cx="6480721" cy="2655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600"/>
              <a:buFont typeface="Roboto Condensed Light"/>
              <a:buNone/>
              <a:defRPr sz="6600">
                <a:solidFill>
                  <a:srgbClr val="11396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Start">
  <p:cSld name="Timeline - Star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1" name="Google Shape;1351;p10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2" name="Google Shape;1352;p10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cxnSp>
        <p:nvCxnSpPr>
          <p:cNvPr id="1353" name="Google Shape;1353;p105"/>
          <p:cNvCxnSpPr/>
          <p:nvPr/>
        </p:nvCxnSpPr>
        <p:spPr>
          <a:xfrm flipH="1">
            <a:off x="9142412" y="0"/>
            <a:ext cx="1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54" name="Google Shape;1354;p105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5" name="Google Shape;1355;p105"/>
          <p:cNvGrpSpPr/>
          <p:nvPr/>
        </p:nvGrpSpPr>
        <p:grpSpPr>
          <a:xfrm>
            <a:off x="9458241" y="2353189"/>
            <a:ext cx="6930771" cy="630073"/>
            <a:chOff x="0" y="0"/>
            <a:chExt cx="6930770" cy="630071"/>
          </a:xfrm>
        </p:grpSpPr>
        <p:sp>
          <p:nvSpPr>
            <p:cNvPr id="1356" name="Google Shape;1356;p105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05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8" name="Google Shape;1358;p105"/>
          <p:cNvSpPr txBox="1"/>
          <p:nvPr>
            <p:ph idx="1" type="body"/>
          </p:nvPr>
        </p:nvSpPr>
        <p:spPr>
          <a:xfrm>
            <a:off x="10763385" y="2249695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9" name="Google Shape;1359;p105"/>
          <p:cNvSpPr txBox="1"/>
          <p:nvPr>
            <p:ph idx="2" type="body"/>
          </p:nvPr>
        </p:nvSpPr>
        <p:spPr>
          <a:xfrm>
            <a:off x="10718380" y="2983260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0" name="Google Shape;1360;p105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1" name="Google Shape;1361;p105"/>
          <p:cNvGrpSpPr/>
          <p:nvPr/>
        </p:nvGrpSpPr>
        <p:grpSpPr>
          <a:xfrm>
            <a:off x="1852397" y="4603438"/>
            <a:ext cx="6930771" cy="630074"/>
            <a:chOff x="0" y="-1"/>
            <a:chExt cx="6930770" cy="630072"/>
          </a:xfrm>
        </p:grpSpPr>
        <p:sp>
          <p:nvSpPr>
            <p:cNvPr id="1362" name="Google Shape;1362;p105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05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4" name="Google Shape;1364;p105"/>
          <p:cNvSpPr txBox="1"/>
          <p:nvPr>
            <p:ph idx="3" type="body"/>
          </p:nvPr>
        </p:nvSpPr>
        <p:spPr>
          <a:xfrm>
            <a:off x="2257442" y="4513429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5" name="Google Shape;1365;p105"/>
          <p:cNvSpPr txBox="1"/>
          <p:nvPr>
            <p:ph idx="4" type="body"/>
          </p:nvPr>
        </p:nvSpPr>
        <p:spPr>
          <a:xfrm>
            <a:off x="2302447" y="5246996"/>
            <a:ext cx="508556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6" name="Google Shape;1366;p105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105"/>
          <p:cNvGrpSpPr/>
          <p:nvPr/>
        </p:nvGrpSpPr>
        <p:grpSpPr>
          <a:xfrm>
            <a:off x="9458241" y="6673669"/>
            <a:ext cx="6930771" cy="630073"/>
            <a:chOff x="0" y="0"/>
            <a:chExt cx="6930770" cy="630071"/>
          </a:xfrm>
        </p:grpSpPr>
        <p:sp>
          <p:nvSpPr>
            <p:cNvPr id="1368" name="Google Shape;1368;p105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05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105"/>
          <p:cNvSpPr txBox="1"/>
          <p:nvPr>
            <p:ph idx="5" type="body"/>
          </p:nvPr>
        </p:nvSpPr>
        <p:spPr>
          <a:xfrm>
            <a:off x="10763385" y="657017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1" name="Google Shape;1371;p105"/>
          <p:cNvSpPr txBox="1"/>
          <p:nvPr>
            <p:ph idx="6" type="body"/>
          </p:nvPr>
        </p:nvSpPr>
        <p:spPr>
          <a:xfrm>
            <a:off x="10718380" y="7303741"/>
            <a:ext cx="512052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2" name="Google Shape;1372;p105"/>
          <p:cNvSpPr txBox="1"/>
          <p:nvPr>
            <p:ph idx="7" type="body"/>
          </p:nvPr>
        </p:nvSpPr>
        <p:spPr>
          <a:xfrm>
            <a:off x="637260" y="372969"/>
            <a:ext cx="7045909" cy="135873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3" name="Google Shape;1373;p105"/>
          <p:cNvSpPr txBox="1"/>
          <p:nvPr>
            <p:ph idx="8" type="body"/>
          </p:nvPr>
        </p:nvSpPr>
        <p:spPr>
          <a:xfrm>
            <a:off x="637260" y="1768125"/>
            <a:ext cx="7045909" cy="22502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74" name="Google Shape;1374;p105"/>
          <p:cNvCxnSpPr/>
          <p:nvPr/>
        </p:nvCxnSpPr>
        <p:spPr>
          <a:xfrm>
            <a:off x="-1" y="1678115"/>
            <a:ext cx="7793058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5" name="Google Shape;1375;p105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05"/>
          <p:cNvSpPr txBox="1"/>
          <p:nvPr>
            <p:ph idx="9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7" name="Google Shape;1377;p105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05"/>
          <p:cNvSpPr txBox="1"/>
          <p:nvPr>
            <p:ph idx="13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Middle">
  <p:cSld name="Timeline - Midd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0" name="Google Shape;1380;p10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1" name="Google Shape;1381;p10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382" name="Google Shape;1382;p106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06"/>
          <p:cNvSpPr txBox="1"/>
          <p:nvPr>
            <p:ph idx="1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84" name="Google Shape;1384;p106"/>
          <p:cNvCxnSpPr/>
          <p:nvPr/>
        </p:nvCxnSpPr>
        <p:spPr>
          <a:xfrm flipH="1">
            <a:off x="9142412" y="0"/>
            <a:ext cx="1" cy="10287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85" name="Google Shape;1385;p106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106"/>
          <p:cNvGrpSpPr/>
          <p:nvPr/>
        </p:nvGrpSpPr>
        <p:grpSpPr>
          <a:xfrm>
            <a:off x="9458241" y="4558434"/>
            <a:ext cx="6930771" cy="630073"/>
            <a:chOff x="0" y="0"/>
            <a:chExt cx="6930770" cy="630071"/>
          </a:xfrm>
        </p:grpSpPr>
        <p:sp>
          <p:nvSpPr>
            <p:cNvPr id="1387" name="Google Shape;1387;p106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06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9" name="Google Shape;1389;p106"/>
          <p:cNvSpPr txBox="1"/>
          <p:nvPr>
            <p:ph idx="2" type="body"/>
          </p:nvPr>
        </p:nvSpPr>
        <p:spPr>
          <a:xfrm>
            <a:off x="10763385" y="4454940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0" name="Google Shape;1390;p106"/>
          <p:cNvSpPr txBox="1"/>
          <p:nvPr>
            <p:ph idx="3" type="body"/>
          </p:nvPr>
        </p:nvSpPr>
        <p:spPr>
          <a:xfrm>
            <a:off x="10718380" y="5188506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1" name="Google Shape;1391;p106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2" name="Google Shape;1392;p106"/>
          <p:cNvGrpSpPr/>
          <p:nvPr/>
        </p:nvGrpSpPr>
        <p:grpSpPr>
          <a:xfrm>
            <a:off x="1852397" y="6700848"/>
            <a:ext cx="6930771" cy="630074"/>
            <a:chOff x="0" y="-1"/>
            <a:chExt cx="6930770" cy="630072"/>
          </a:xfrm>
        </p:grpSpPr>
        <p:sp>
          <p:nvSpPr>
            <p:cNvPr id="1393" name="Google Shape;1393;p106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06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5" name="Google Shape;1395;p106"/>
          <p:cNvSpPr txBox="1"/>
          <p:nvPr>
            <p:ph idx="4" type="body"/>
          </p:nvPr>
        </p:nvSpPr>
        <p:spPr>
          <a:xfrm>
            <a:off x="2257442" y="659735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6" name="Google Shape;1396;p106"/>
          <p:cNvSpPr txBox="1"/>
          <p:nvPr>
            <p:ph idx="5" type="body"/>
          </p:nvPr>
        </p:nvSpPr>
        <p:spPr>
          <a:xfrm>
            <a:off x="2302447" y="7330920"/>
            <a:ext cx="508556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7" name="Google Shape;1397;p106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06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06"/>
          <p:cNvSpPr txBox="1"/>
          <p:nvPr>
            <p:ph idx="6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00" name="Google Shape;1400;p106"/>
          <p:cNvGrpSpPr/>
          <p:nvPr/>
        </p:nvGrpSpPr>
        <p:grpSpPr>
          <a:xfrm>
            <a:off x="1852397" y="2366673"/>
            <a:ext cx="6930771" cy="630074"/>
            <a:chOff x="0" y="-1"/>
            <a:chExt cx="6930770" cy="630072"/>
          </a:xfrm>
        </p:grpSpPr>
        <p:sp>
          <p:nvSpPr>
            <p:cNvPr id="1401" name="Google Shape;1401;p106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06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106"/>
          <p:cNvSpPr txBox="1"/>
          <p:nvPr>
            <p:ph idx="7" type="body"/>
          </p:nvPr>
        </p:nvSpPr>
        <p:spPr>
          <a:xfrm>
            <a:off x="2257442" y="2263180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4" name="Google Shape;1404;p106"/>
          <p:cNvSpPr txBox="1"/>
          <p:nvPr>
            <p:ph idx="8" type="body"/>
          </p:nvPr>
        </p:nvSpPr>
        <p:spPr>
          <a:xfrm>
            <a:off x="2302447" y="2996745"/>
            <a:ext cx="508556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Points and Big Title" showMasterSp="0">
  <p:cSld name="1_3 Points and Big Title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44"/>
          <p:cNvCxnSpPr/>
          <p:nvPr/>
        </p:nvCxnSpPr>
        <p:spPr>
          <a:xfrm flipH="1" rot="10800000">
            <a:off x="17289110" y="9508983"/>
            <a:ext cx="2" cy="77801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44"/>
          <p:cNvSpPr/>
          <p:nvPr/>
        </p:nvSpPr>
        <p:spPr>
          <a:xfrm rot="10800000">
            <a:off x="16421955" y="-1371"/>
            <a:ext cx="1864460" cy="235039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4"/>
          <p:cNvSpPr/>
          <p:nvPr/>
        </p:nvSpPr>
        <p:spPr>
          <a:xfrm rot="10800000">
            <a:off x="14212397" y="-1371"/>
            <a:ext cx="4095457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4"/>
          <p:cNvSpPr/>
          <p:nvPr/>
        </p:nvSpPr>
        <p:spPr>
          <a:xfrm>
            <a:off x="-1" y="0"/>
            <a:ext cx="765085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4"/>
          <p:cNvSpPr txBox="1"/>
          <p:nvPr>
            <p:ph idx="1" type="body"/>
          </p:nvPr>
        </p:nvSpPr>
        <p:spPr>
          <a:xfrm>
            <a:off x="727271" y="1228063"/>
            <a:ext cx="16831871" cy="2459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None/>
              <a:defRPr sz="15000">
                <a:solidFill>
                  <a:srgbClr val="FFFFFF"/>
                </a:solidFill>
              </a:defRPr>
            </a:lvl1pPr>
            <a:lvl2pPr indent="-1181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–"/>
              <a:defRPr sz="15000">
                <a:solidFill>
                  <a:srgbClr val="FFFFFF"/>
                </a:solidFill>
              </a:defRPr>
            </a:lvl2pPr>
            <a:lvl3pPr indent="-1181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•"/>
              <a:defRPr sz="15000">
                <a:solidFill>
                  <a:srgbClr val="FFFFFF"/>
                </a:solidFill>
              </a:defRPr>
            </a:lvl3pPr>
            <a:lvl4pPr indent="-1181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–"/>
              <a:defRPr sz="15000">
                <a:solidFill>
                  <a:srgbClr val="FFFFFF"/>
                </a:solidFill>
              </a:defRPr>
            </a:lvl4pPr>
            <a:lvl5pPr indent="-1181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Roboto Light"/>
              <a:buChar char="»"/>
              <a:defRPr sz="150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2" type="body"/>
          </p:nvPr>
        </p:nvSpPr>
        <p:spPr>
          <a:xfrm>
            <a:off x="727271" y="3405437"/>
            <a:ext cx="16831872" cy="9901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4"/>
          <p:cNvSpPr/>
          <p:nvPr>
            <p:ph idx="3" type="pic"/>
          </p:nvPr>
        </p:nvSpPr>
        <p:spPr>
          <a:xfrm>
            <a:off x="3202545" y="5638555"/>
            <a:ext cx="1530173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4"/>
          <p:cNvSpPr txBox="1"/>
          <p:nvPr>
            <p:ph idx="4" type="body"/>
          </p:nvPr>
        </p:nvSpPr>
        <p:spPr>
          <a:xfrm>
            <a:off x="1627371" y="7838164"/>
            <a:ext cx="4725526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4"/>
          <p:cNvSpPr txBox="1"/>
          <p:nvPr>
            <p:ph idx="5" type="body"/>
          </p:nvPr>
        </p:nvSpPr>
        <p:spPr>
          <a:xfrm>
            <a:off x="1627371" y="7258735"/>
            <a:ext cx="4725526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4"/>
          <p:cNvSpPr/>
          <p:nvPr>
            <p:ph idx="6" type="pic"/>
          </p:nvPr>
        </p:nvSpPr>
        <p:spPr>
          <a:xfrm>
            <a:off x="8378121" y="5638555"/>
            <a:ext cx="1530172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4"/>
          <p:cNvSpPr txBox="1"/>
          <p:nvPr>
            <p:ph idx="7" type="body"/>
          </p:nvPr>
        </p:nvSpPr>
        <p:spPr>
          <a:xfrm>
            <a:off x="6802945" y="7838164"/>
            <a:ext cx="4725528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44"/>
          <p:cNvSpPr txBox="1"/>
          <p:nvPr>
            <p:ph idx="8" type="body"/>
          </p:nvPr>
        </p:nvSpPr>
        <p:spPr>
          <a:xfrm>
            <a:off x="6802945" y="7258735"/>
            <a:ext cx="4725528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4"/>
          <p:cNvSpPr/>
          <p:nvPr>
            <p:ph idx="9" type="pic"/>
          </p:nvPr>
        </p:nvSpPr>
        <p:spPr>
          <a:xfrm>
            <a:off x="13553696" y="5638555"/>
            <a:ext cx="1530172" cy="1530172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44"/>
          <p:cNvSpPr txBox="1"/>
          <p:nvPr>
            <p:ph idx="13" type="body"/>
          </p:nvPr>
        </p:nvSpPr>
        <p:spPr>
          <a:xfrm>
            <a:off x="11978520" y="7838164"/>
            <a:ext cx="4725526" cy="158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4" type="body"/>
          </p:nvPr>
        </p:nvSpPr>
        <p:spPr>
          <a:xfrm>
            <a:off x="11978520" y="7258735"/>
            <a:ext cx="4725526" cy="77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- End">
  <p:cSld name="Timeline - E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6" name="Google Shape;1406;p10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7" name="Google Shape;1407;p10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08" name="Google Shape;1408;p107"/>
          <p:cNvSpPr/>
          <p:nvPr/>
        </p:nvSpPr>
        <p:spPr>
          <a:xfrm>
            <a:off x="8714864" y="507984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07"/>
          <p:cNvSpPr txBox="1"/>
          <p:nvPr>
            <p:ph idx="1" type="body"/>
          </p:nvPr>
        </p:nvSpPr>
        <p:spPr>
          <a:xfrm>
            <a:off x="8558141" y="623556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10" name="Google Shape;1410;p107"/>
          <p:cNvCxnSpPr/>
          <p:nvPr/>
        </p:nvCxnSpPr>
        <p:spPr>
          <a:xfrm flipH="1">
            <a:off x="9142412" y="-1"/>
            <a:ext cx="1" cy="968900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1" name="Google Shape;1411;p107"/>
          <p:cNvSpPr/>
          <p:nvPr/>
        </p:nvSpPr>
        <p:spPr>
          <a:xfrm>
            <a:off x="8973504" y="2803239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2" name="Google Shape;1412;p107"/>
          <p:cNvGrpSpPr/>
          <p:nvPr/>
        </p:nvGrpSpPr>
        <p:grpSpPr>
          <a:xfrm>
            <a:off x="9458241" y="2353189"/>
            <a:ext cx="6930771" cy="630073"/>
            <a:chOff x="0" y="0"/>
            <a:chExt cx="6930770" cy="630071"/>
          </a:xfrm>
        </p:grpSpPr>
        <p:sp>
          <p:nvSpPr>
            <p:cNvPr id="1413" name="Google Shape;1413;p107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07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5" name="Google Shape;1415;p107"/>
          <p:cNvSpPr txBox="1"/>
          <p:nvPr>
            <p:ph idx="2" type="body"/>
          </p:nvPr>
        </p:nvSpPr>
        <p:spPr>
          <a:xfrm>
            <a:off x="10763385" y="2249695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6" name="Google Shape;1416;p107"/>
          <p:cNvSpPr txBox="1"/>
          <p:nvPr>
            <p:ph idx="3" type="body"/>
          </p:nvPr>
        </p:nvSpPr>
        <p:spPr>
          <a:xfrm>
            <a:off x="10718380" y="2983260"/>
            <a:ext cx="5120525" cy="139515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7" name="Google Shape;1417;p107"/>
          <p:cNvSpPr/>
          <p:nvPr/>
        </p:nvSpPr>
        <p:spPr>
          <a:xfrm>
            <a:off x="8973504" y="5008484"/>
            <a:ext cx="360041" cy="36004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8" name="Google Shape;1418;p107"/>
          <p:cNvGrpSpPr/>
          <p:nvPr/>
        </p:nvGrpSpPr>
        <p:grpSpPr>
          <a:xfrm>
            <a:off x="1852397" y="4571918"/>
            <a:ext cx="6930771" cy="630074"/>
            <a:chOff x="0" y="-1"/>
            <a:chExt cx="6930770" cy="630072"/>
          </a:xfrm>
        </p:grpSpPr>
        <p:sp>
          <p:nvSpPr>
            <p:cNvPr id="1419" name="Google Shape;1419;p107"/>
            <p:cNvSpPr/>
            <p:nvPr/>
          </p:nvSpPr>
          <p:spPr>
            <a:xfrm flipH="1" rot="10800000">
              <a:off x="0" y="-1"/>
              <a:ext cx="6819052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07"/>
            <p:cNvSpPr/>
            <p:nvPr/>
          </p:nvSpPr>
          <p:spPr>
            <a:xfrm flipH="1" rot="10800000">
              <a:off x="5535614" y="-1"/>
              <a:ext cx="1395156" cy="630072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1" name="Google Shape;1421;p107"/>
          <p:cNvSpPr txBox="1"/>
          <p:nvPr>
            <p:ph idx="4" type="body"/>
          </p:nvPr>
        </p:nvSpPr>
        <p:spPr>
          <a:xfrm>
            <a:off x="2257442" y="446842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2" name="Google Shape;1422;p107"/>
          <p:cNvSpPr txBox="1"/>
          <p:nvPr>
            <p:ph idx="5" type="body"/>
          </p:nvPr>
        </p:nvSpPr>
        <p:spPr>
          <a:xfrm>
            <a:off x="2302447" y="5201991"/>
            <a:ext cx="508556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3" name="Google Shape;1423;p107"/>
          <p:cNvSpPr/>
          <p:nvPr/>
        </p:nvSpPr>
        <p:spPr>
          <a:xfrm>
            <a:off x="8973504" y="7123720"/>
            <a:ext cx="360041" cy="36004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4" name="Google Shape;1424;p107"/>
          <p:cNvGrpSpPr/>
          <p:nvPr/>
        </p:nvGrpSpPr>
        <p:grpSpPr>
          <a:xfrm>
            <a:off x="9458241" y="6673669"/>
            <a:ext cx="6930771" cy="630073"/>
            <a:chOff x="0" y="0"/>
            <a:chExt cx="6930770" cy="630071"/>
          </a:xfrm>
        </p:grpSpPr>
        <p:sp>
          <p:nvSpPr>
            <p:cNvPr id="1425" name="Google Shape;1425;p107"/>
            <p:cNvSpPr/>
            <p:nvPr/>
          </p:nvSpPr>
          <p:spPr>
            <a:xfrm rot="10800000">
              <a:off x="111717" y="0"/>
              <a:ext cx="6819053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1505" y="0"/>
                  </a:lnTo>
                  <a:lnTo>
                    <a:pt x="21600" y="0"/>
                  </a:lnTo>
                  <a:lnTo>
                    <a:pt x="20095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07"/>
            <p:cNvSpPr/>
            <p:nvPr/>
          </p:nvSpPr>
          <p:spPr>
            <a:xfrm rot="10800000">
              <a:off x="0" y="0"/>
              <a:ext cx="1395156" cy="6300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7354" y="0"/>
                  </a:lnTo>
                  <a:lnTo>
                    <a:pt x="21600" y="0"/>
                  </a:lnTo>
                  <a:lnTo>
                    <a:pt x="14246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7" name="Google Shape;1427;p107"/>
          <p:cNvSpPr txBox="1"/>
          <p:nvPr>
            <p:ph idx="6" type="body"/>
          </p:nvPr>
        </p:nvSpPr>
        <p:spPr>
          <a:xfrm>
            <a:off x="10763385" y="6570174"/>
            <a:ext cx="5175576" cy="848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8" name="Google Shape;1428;p107"/>
          <p:cNvSpPr txBox="1"/>
          <p:nvPr>
            <p:ph idx="7" type="body"/>
          </p:nvPr>
        </p:nvSpPr>
        <p:spPr>
          <a:xfrm>
            <a:off x="10718380" y="7303741"/>
            <a:ext cx="5120525" cy="139515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9" name="Google Shape;1429;p107"/>
          <p:cNvSpPr/>
          <p:nvPr/>
        </p:nvSpPr>
        <p:spPr>
          <a:xfrm>
            <a:off x="8714864" y="8833909"/>
            <a:ext cx="855097" cy="855097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07"/>
          <p:cNvSpPr txBox="1"/>
          <p:nvPr>
            <p:ph idx="8" type="body"/>
          </p:nvPr>
        </p:nvSpPr>
        <p:spPr>
          <a:xfrm>
            <a:off x="8558141" y="8949481"/>
            <a:ext cx="1170131" cy="62395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row">
  <p:cSld name="Arrow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08"/>
          <p:cNvSpPr/>
          <p:nvPr/>
        </p:nvSpPr>
        <p:spPr>
          <a:xfrm rot="151729">
            <a:off x="10521330" y="3403658"/>
            <a:ext cx="807523" cy="288971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9166" y="6199"/>
                </a:lnTo>
                <a:lnTo>
                  <a:pt x="21600" y="21600"/>
                </a:lnTo>
                <a:lnTo>
                  <a:pt x="0" y="14624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08"/>
          <p:cNvSpPr/>
          <p:nvPr/>
        </p:nvSpPr>
        <p:spPr>
          <a:xfrm rot="257369">
            <a:off x="5185259" y="5869918"/>
            <a:ext cx="735605" cy="269345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7075" y="5126"/>
                </a:lnTo>
                <a:lnTo>
                  <a:pt x="21600" y="21600"/>
                </a:lnTo>
                <a:lnTo>
                  <a:pt x="0" y="15116"/>
                </a:lnTo>
                <a:close/>
              </a:path>
            </a:pathLst>
          </a:custGeom>
          <a:solidFill>
            <a:srgbClr val="A2A2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0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35" name="Google Shape;1435;p108"/>
          <p:cNvSpPr/>
          <p:nvPr/>
        </p:nvSpPr>
        <p:spPr>
          <a:xfrm rot="3102645">
            <a:off x="12136691" y="687136"/>
            <a:ext cx="2477968" cy="6357060"/>
          </a:xfrm>
          <a:custGeom>
            <a:rect b="b" l="l" r="r" t="t"/>
            <a:pathLst>
              <a:path extrusionOk="0" h="21600" w="21600">
                <a:moveTo>
                  <a:pt x="0" y="4210"/>
                </a:moveTo>
                <a:lnTo>
                  <a:pt x="10800" y="0"/>
                </a:lnTo>
                <a:lnTo>
                  <a:pt x="21600" y="4210"/>
                </a:lnTo>
                <a:lnTo>
                  <a:pt x="16200" y="421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42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08"/>
          <p:cNvSpPr/>
          <p:nvPr/>
        </p:nvSpPr>
        <p:spPr>
          <a:xfrm rot="-7674302">
            <a:off x="3105361" y="5193539"/>
            <a:ext cx="874065" cy="5122277"/>
          </a:xfrm>
          <a:prstGeom prst="triangle">
            <a:avLst>
              <a:gd fmla="val 50000" name="adj"/>
            </a:avLst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08"/>
          <p:cNvSpPr/>
          <p:nvPr/>
        </p:nvSpPr>
        <p:spPr>
          <a:xfrm rot="-2310839">
            <a:off x="4713644" y="5437249"/>
            <a:ext cx="6968744" cy="1093043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8" name="Google Shape;1438;p108"/>
          <p:cNvGrpSpPr/>
          <p:nvPr/>
        </p:nvGrpSpPr>
        <p:grpSpPr>
          <a:xfrm>
            <a:off x="4257656" y="6155099"/>
            <a:ext cx="827904" cy="827904"/>
            <a:chOff x="0" y="0"/>
            <a:chExt cx="827902" cy="827902"/>
          </a:xfrm>
        </p:grpSpPr>
        <p:sp>
          <p:nvSpPr>
            <p:cNvPr id="1439" name="Google Shape;1439;p108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08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441" name="Google Shape;1441;p108"/>
          <p:cNvGrpSpPr/>
          <p:nvPr/>
        </p:nvGrpSpPr>
        <p:grpSpPr>
          <a:xfrm>
            <a:off x="7370113" y="6322204"/>
            <a:ext cx="827904" cy="827904"/>
            <a:chOff x="0" y="0"/>
            <a:chExt cx="827902" cy="827902"/>
          </a:xfrm>
        </p:grpSpPr>
        <p:sp>
          <p:nvSpPr>
            <p:cNvPr id="1442" name="Google Shape;1442;p108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08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444" name="Google Shape;1444;p108"/>
          <p:cNvGrpSpPr/>
          <p:nvPr/>
        </p:nvGrpSpPr>
        <p:grpSpPr>
          <a:xfrm>
            <a:off x="9555832" y="3685457"/>
            <a:ext cx="827904" cy="827904"/>
            <a:chOff x="0" y="0"/>
            <a:chExt cx="827902" cy="827902"/>
          </a:xfrm>
        </p:grpSpPr>
        <p:sp>
          <p:nvSpPr>
            <p:cNvPr id="1445" name="Google Shape;1445;p108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08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447" name="Google Shape;1447;p108"/>
          <p:cNvGrpSpPr/>
          <p:nvPr/>
        </p:nvGrpSpPr>
        <p:grpSpPr>
          <a:xfrm>
            <a:off x="13375675" y="3608273"/>
            <a:ext cx="827904" cy="827904"/>
            <a:chOff x="0" y="0"/>
            <a:chExt cx="827902" cy="827902"/>
          </a:xfrm>
        </p:grpSpPr>
        <p:sp>
          <p:nvSpPr>
            <p:cNvPr id="1448" name="Google Shape;1448;p108"/>
            <p:cNvSpPr/>
            <p:nvPr/>
          </p:nvSpPr>
          <p:spPr>
            <a:xfrm>
              <a:off x="0" y="0"/>
              <a:ext cx="827902" cy="827902"/>
            </a:xfrm>
            <a:prstGeom prst="ellipse">
              <a:avLst/>
            </a:prstGeom>
            <a:solidFill>
              <a:schemeClr val="accent1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08"/>
            <p:cNvSpPr txBox="1"/>
            <p:nvPr/>
          </p:nvSpPr>
          <p:spPr>
            <a:xfrm>
              <a:off x="121242" y="50730"/>
              <a:ext cx="585418" cy="726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1450" name="Google Shape;1450;p108"/>
          <p:cNvSpPr txBox="1"/>
          <p:nvPr>
            <p:ph idx="1" type="body"/>
          </p:nvPr>
        </p:nvSpPr>
        <p:spPr>
          <a:xfrm>
            <a:off x="465695" y="4552800"/>
            <a:ext cx="4312026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1" name="Google Shape;1451;p108"/>
          <p:cNvSpPr txBox="1"/>
          <p:nvPr>
            <p:ph idx="2" type="body"/>
          </p:nvPr>
        </p:nvSpPr>
        <p:spPr>
          <a:xfrm>
            <a:off x="465695" y="4011540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2" name="Google Shape;1452;p108"/>
          <p:cNvSpPr txBox="1"/>
          <p:nvPr>
            <p:ph idx="3" type="body"/>
          </p:nvPr>
        </p:nvSpPr>
        <p:spPr>
          <a:xfrm>
            <a:off x="8333116" y="7110310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3" name="Google Shape;1453;p108"/>
          <p:cNvSpPr txBox="1"/>
          <p:nvPr>
            <p:ph idx="4" type="body"/>
          </p:nvPr>
        </p:nvSpPr>
        <p:spPr>
          <a:xfrm>
            <a:off x="8333116" y="6569050"/>
            <a:ext cx="4312027" cy="64502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4" name="Google Shape;1454;p108"/>
          <p:cNvSpPr txBox="1"/>
          <p:nvPr>
            <p:ph idx="5" type="body"/>
          </p:nvPr>
        </p:nvSpPr>
        <p:spPr>
          <a:xfrm>
            <a:off x="8648151" y="1634309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5" name="Google Shape;1455;p108"/>
          <p:cNvSpPr txBox="1"/>
          <p:nvPr>
            <p:ph idx="6" type="body"/>
          </p:nvPr>
        </p:nvSpPr>
        <p:spPr>
          <a:xfrm>
            <a:off x="8648151" y="1093050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6" name="Google Shape;1456;p108"/>
          <p:cNvSpPr txBox="1"/>
          <p:nvPr>
            <p:ph idx="7" type="body"/>
          </p:nvPr>
        </p:nvSpPr>
        <p:spPr>
          <a:xfrm>
            <a:off x="13517145" y="5144699"/>
            <a:ext cx="4312027" cy="162581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7" name="Google Shape;1457;p108"/>
          <p:cNvSpPr txBox="1"/>
          <p:nvPr>
            <p:ph idx="8" type="body"/>
          </p:nvPr>
        </p:nvSpPr>
        <p:spPr>
          <a:xfrm>
            <a:off x="13517145" y="4603439"/>
            <a:ext cx="4312027" cy="64502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58" name="Google Shape;1458;p108"/>
          <p:cNvCxnSpPr/>
          <p:nvPr/>
        </p:nvCxnSpPr>
        <p:spPr>
          <a:xfrm rot="10800000">
            <a:off x="7192" y="2791178"/>
            <a:ext cx="801234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9" name="Google Shape;1459;p108"/>
          <p:cNvSpPr txBox="1"/>
          <p:nvPr>
            <p:ph idx="9" type="body"/>
          </p:nvPr>
        </p:nvSpPr>
        <p:spPr>
          <a:xfrm>
            <a:off x="586568" y="578034"/>
            <a:ext cx="6030672" cy="221314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eps">
  <p:cSld name="4 Step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62" name="Google Shape;1462;p109"/>
          <p:cNvSpPr/>
          <p:nvPr/>
        </p:nvSpPr>
        <p:spPr>
          <a:xfrm>
            <a:off x="3424072" y="2668223"/>
            <a:ext cx="5482939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09"/>
          <p:cNvSpPr/>
          <p:nvPr/>
        </p:nvSpPr>
        <p:spPr>
          <a:xfrm flipH="1">
            <a:off x="405325" y="1093050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09"/>
          <p:cNvSpPr/>
          <p:nvPr/>
        </p:nvSpPr>
        <p:spPr>
          <a:xfrm flipH="1">
            <a:off x="3438676" y="3210524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109"/>
          <p:cNvSpPr/>
          <p:nvPr/>
        </p:nvSpPr>
        <p:spPr>
          <a:xfrm>
            <a:off x="6443667" y="4785700"/>
            <a:ext cx="5482940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09"/>
          <p:cNvSpPr/>
          <p:nvPr/>
        </p:nvSpPr>
        <p:spPr>
          <a:xfrm flipH="1">
            <a:off x="6465942" y="5328001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109"/>
          <p:cNvSpPr/>
          <p:nvPr/>
        </p:nvSpPr>
        <p:spPr>
          <a:xfrm>
            <a:off x="9470934" y="6903176"/>
            <a:ext cx="5482940" cy="5423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320" y="0"/>
                </a:lnTo>
                <a:lnTo>
                  <a:pt x="21600" y="0"/>
                </a:lnTo>
                <a:lnTo>
                  <a:pt x="17280" y="21600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09"/>
          <p:cNvSpPr/>
          <p:nvPr/>
        </p:nvSpPr>
        <p:spPr>
          <a:xfrm flipH="1">
            <a:off x="9476255" y="7445477"/>
            <a:ext cx="8487931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20" y="0"/>
                </a:lnTo>
                <a:lnTo>
                  <a:pt x="21600" y="0"/>
                </a:lnTo>
                <a:lnTo>
                  <a:pt x="1978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09"/>
          <p:cNvSpPr/>
          <p:nvPr/>
        </p:nvSpPr>
        <p:spPr>
          <a:xfrm flipH="1">
            <a:off x="405326" y="1093050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09"/>
          <p:cNvSpPr/>
          <p:nvPr/>
        </p:nvSpPr>
        <p:spPr>
          <a:xfrm flipH="1">
            <a:off x="3438676" y="3210523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09"/>
          <p:cNvSpPr/>
          <p:nvPr/>
        </p:nvSpPr>
        <p:spPr>
          <a:xfrm flipH="1">
            <a:off x="6465942" y="5327999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09"/>
          <p:cNvSpPr/>
          <p:nvPr/>
        </p:nvSpPr>
        <p:spPr>
          <a:xfrm flipH="1">
            <a:off x="9470934" y="7445475"/>
            <a:ext cx="2025227" cy="157517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627" y="0"/>
                </a:lnTo>
                <a:lnTo>
                  <a:pt x="21600" y="0"/>
                </a:lnTo>
                <a:lnTo>
                  <a:pt x="13973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09"/>
          <p:cNvSpPr txBox="1"/>
          <p:nvPr>
            <p:ph idx="1" type="body"/>
          </p:nvPr>
        </p:nvSpPr>
        <p:spPr>
          <a:xfrm>
            <a:off x="960200" y="1269410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None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•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–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 Light"/>
              <a:buChar char="»"/>
              <a:defRPr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4" name="Google Shape;1474;p109"/>
          <p:cNvSpPr txBox="1"/>
          <p:nvPr>
            <p:ph idx="2" type="body"/>
          </p:nvPr>
        </p:nvSpPr>
        <p:spPr>
          <a:xfrm>
            <a:off x="4008647" y="3383822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5" name="Google Shape;1475;p109"/>
          <p:cNvSpPr txBox="1"/>
          <p:nvPr>
            <p:ph idx="3" type="body"/>
          </p:nvPr>
        </p:nvSpPr>
        <p:spPr>
          <a:xfrm>
            <a:off x="7035913" y="5501299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6" name="Google Shape;1476;p109"/>
          <p:cNvSpPr txBox="1"/>
          <p:nvPr>
            <p:ph idx="4" type="body"/>
          </p:nvPr>
        </p:nvSpPr>
        <p:spPr>
          <a:xfrm>
            <a:off x="10040904" y="7618775"/>
            <a:ext cx="885287" cy="1215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7" name="Google Shape;1477;p109"/>
          <p:cNvSpPr txBox="1"/>
          <p:nvPr>
            <p:ph idx="5" type="body"/>
          </p:nvPr>
        </p:nvSpPr>
        <p:spPr>
          <a:xfrm>
            <a:off x="2167430" y="1002439"/>
            <a:ext cx="6120682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8" name="Google Shape;1478;p109"/>
          <p:cNvSpPr txBox="1"/>
          <p:nvPr>
            <p:ph idx="6" type="body"/>
          </p:nvPr>
        </p:nvSpPr>
        <p:spPr>
          <a:xfrm>
            <a:off x="2438449" y="1723121"/>
            <a:ext cx="5972973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9" name="Google Shape;1479;p109"/>
          <p:cNvSpPr txBox="1"/>
          <p:nvPr>
            <p:ph idx="7" type="body"/>
          </p:nvPr>
        </p:nvSpPr>
        <p:spPr>
          <a:xfrm>
            <a:off x="5219874" y="3119913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0" name="Google Shape;1480;p109"/>
          <p:cNvSpPr txBox="1"/>
          <p:nvPr>
            <p:ph idx="8" type="body"/>
          </p:nvPr>
        </p:nvSpPr>
        <p:spPr>
          <a:xfrm>
            <a:off x="5490893" y="3840595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1" name="Google Shape;1481;p109"/>
          <p:cNvSpPr txBox="1"/>
          <p:nvPr>
            <p:ph idx="9" type="body"/>
          </p:nvPr>
        </p:nvSpPr>
        <p:spPr>
          <a:xfrm>
            <a:off x="8206875" y="5237390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2" name="Google Shape;1482;p109"/>
          <p:cNvSpPr txBox="1"/>
          <p:nvPr>
            <p:ph idx="13" type="body"/>
          </p:nvPr>
        </p:nvSpPr>
        <p:spPr>
          <a:xfrm>
            <a:off x="8477894" y="5958073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3" name="Google Shape;1483;p109"/>
          <p:cNvSpPr txBox="1"/>
          <p:nvPr>
            <p:ph idx="14" type="body"/>
          </p:nvPr>
        </p:nvSpPr>
        <p:spPr>
          <a:xfrm>
            <a:off x="11225141" y="73548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4" name="Google Shape;1484;p109"/>
          <p:cNvSpPr txBox="1"/>
          <p:nvPr>
            <p:ph idx="15" type="body"/>
          </p:nvPr>
        </p:nvSpPr>
        <p:spPr>
          <a:xfrm>
            <a:off x="11496160" y="8075548"/>
            <a:ext cx="5972972" cy="9451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5" name="Google Shape;1485;p109"/>
          <p:cNvSpPr txBox="1"/>
          <p:nvPr>
            <p:ph idx="16" type="body"/>
          </p:nvPr>
        </p:nvSpPr>
        <p:spPr>
          <a:xfrm>
            <a:off x="630068" y="5671751"/>
            <a:ext cx="6088233" cy="20906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6" name="Google Shape;1486;p109"/>
          <p:cNvSpPr txBox="1"/>
          <p:nvPr>
            <p:ph idx="17" type="body"/>
          </p:nvPr>
        </p:nvSpPr>
        <p:spPr>
          <a:xfrm>
            <a:off x="630069" y="7798795"/>
            <a:ext cx="7658042" cy="15751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487" name="Google Shape;1487;p109"/>
          <p:cNvCxnSpPr/>
          <p:nvPr/>
        </p:nvCxnSpPr>
        <p:spPr>
          <a:xfrm>
            <a:off x="-1" y="7708785"/>
            <a:ext cx="8288113" cy="1"/>
          </a:xfrm>
          <a:prstGeom prst="straightConnector1">
            <a:avLst/>
          </a:prstGeom>
          <a:noFill/>
          <a:ln cap="flat" cmpd="sng" w="9525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oints">
  <p:cSld name="4 Poi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1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490" name="Google Shape;1490;p110"/>
          <p:cNvSpPr/>
          <p:nvPr/>
        </p:nvSpPr>
        <p:spPr>
          <a:xfrm>
            <a:off x="852615" y="2488885"/>
            <a:ext cx="16852860" cy="2436786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10"/>
          <p:cNvSpPr/>
          <p:nvPr/>
        </p:nvSpPr>
        <p:spPr>
          <a:xfrm>
            <a:off x="617837" y="3856113"/>
            <a:ext cx="17087638" cy="1307556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10"/>
          <p:cNvSpPr/>
          <p:nvPr/>
        </p:nvSpPr>
        <p:spPr>
          <a:xfrm flipH="1" rot="10800000">
            <a:off x="617837" y="5219032"/>
            <a:ext cx="17087638" cy="1307556"/>
          </a:xfrm>
          <a:custGeom>
            <a:rect b="b" l="l" r="r" t="t"/>
            <a:pathLst>
              <a:path extrusionOk="0" h="21600" w="21600">
                <a:moveTo>
                  <a:pt x="12158" y="0"/>
                </a:moveTo>
                <a:lnTo>
                  <a:pt x="12158" y="40"/>
                </a:lnTo>
                <a:lnTo>
                  <a:pt x="21600" y="40"/>
                </a:lnTo>
                <a:lnTo>
                  <a:pt x="21600" y="21600"/>
                </a:lnTo>
                <a:lnTo>
                  <a:pt x="0" y="21600"/>
                </a:lnTo>
                <a:lnTo>
                  <a:pt x="231" y="18640"/>
                </a:lnTo>
                <a:lnTo>
                  <a:pt x="9325" y="1864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10"/>
          <p:cNvSpPr/>
          <p:nvPr/>
        </p:nvSpPr>
        <p:spPr>
          <a:xfrm flipH="1" rot="10800000">
            <a:off x="852615" y="5458626"/>
            <a:ext cx="16852860" cy="2436786"/>
          </a:xfrm>
          <a:custGeom>
            <a:rect b="b" l="l" r="r" t="t"/>
            <a:pathLst>
              <a:path extrusionOk="0" h="21600" w="21600">
                <a:moveTo>
                  <a:pt x="12022" y="0"/>
                </a:moveTo>
                <a:lnTo>
                  <a:pt x="21600" y="0"/>
                </a:lnTo>
                <a:lnTo>
                  <a:pt x="21600" y="11569"/>
                </a:lnTo>
                <a:lnTo>
                  <a:pt x="12032" y="11569"/>
                </a:lnTo>
                <a:lnTo>
                  <a:pt x="9138" y="21600"/>
                </a:lnTo>
                <a:lnTo>
                  <a:pt x="9010" y="21600"/>
                </a:lnTo>
                <a:lnTo>
                  <a:pt x="9010" y="21600"/>
                </a:lnTo>
                <a:lnTo>
                  <a:pt x="0" y="21600"/>
                </a:lnTo>
                <a:lnTo>
                  <a:pt x="234" y="20012"/>
                </a:lnTo>
                <a:lnTo>
                  <a:pt x="9118" y="20012"/>
                </a:lnTo>
                <a:lnTo>
                  <a:pt x="12022" y="76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10"/>
          <p:cNvSpPr/>
          <p:nvPr>
            <p:ph idx="2" type="pic"/>
          </p:nvPr>
        </p:nvSpPr>
        <p:spPr>
          <a:xfrm>
            <a:off x="10448350" y="2753104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5" name="Google Shape;1495;p110"/>
          <p:cNvSpPr/>
          <p:nvPr>
            <p:ph idx="3" type="pic"/>
          </p:nvPr>
        </p:nvSpPr>
        <p:spPr>
          <a:xfrm>
            <a:off x="10448350" y="4104964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6" name="Google Shape;1496;p110"/>
          <p:cNvSpPr/>
          <p:nvPr>
            <p:ph idx="4" type="pic"/>
          </p:nvPr>
        </p:nvSpPr>
        <p:spPr>
          <a:xfrm>
            <a:off x="10448350" y="5456823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7" name="Google Shape;1497;p110"/>
          <p:cNvSpPr/>
          <p:nvPr>
            <p:ph idx="5" type="pic"/>
          </p:nvPr>
        </p:nvSpPr>
        <p:spPr>
          <a:xfrm>
            <a:off x="10448350" y="6808685"/>
            <a:ext cx="793285" cy="793285"/>
          </a:xfrm>
          <a:prstGeom prst="rect">
            <a:avLst/>
          </a:prstGeom>
          <a:noFill/>
          <a:ln>
            <a:noFill/>
          </a:ln>
        </p:spPr>
      </p:sp>
      <p:sp>
        <p:nvSpPr>
          <p:cNvPr id="1498" name="Google Shape;1498;p110"/>
          <p:cNvSpPr txBox="1"/>
          <p:nvPr>
            <p:ph idx="1" type="body"/>
          </p:nvPr>
        </p:nvSpPr>
        <p:spPr>
          <a:xfrm>
            <a:off x="11316140" y="2566146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None/>
              <a:defRPr sz="1800"/>
            </a:lvl1pPr>
            <a:lvl2pPr indent="-342900" lvl="1" marL="9144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2pPr>
            <a:lvl3pPr indent="-342900" lvl="2" marL="1371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 sz="1800"/>
            </a:lvl3pPr>
            <a:lvl4pPr indent="-342900" lvl="3" marL="18288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9" name="Google Shape;1499;p110"/>
          <p:cNvSpPr txBox="1"/>
          <p:nvPr>
            <p:ph idx="6" type="body"/>
          </p:nvPr>
        </p:nvSpPr>
        <p:spPr>
          <a:xfrm>
            <a:off x="11316140" y="3935259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0" name="Google Shape;1500;p110"/>
          <p:cNvSpPr txBox="1"/>
          <p:nvPr>
            <p:ph idx="7" type="body"/>
          </p:nvPr>
        </p:nvSpPr>
        <p:spPr>
          <a:xfrm>
            <a:off x="11316140" y="5298178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1" name="Google Shape;1501;p110"/>
          <p:cNvSpPr txBox="1"/>
          <p:nvPr>
            <p:ph idx="8" type="body"/>
          </p:nvPr>
        </p:nvSpPr>
        <p:spPr>
          <a:xfrm>
            <a:off x="11316140" y="6661602"/>
            <a:ext cx="5972972" cy="1182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2" name="Google Shape;1502;p110"/>
          <p:cNvSpPr txBox="1"/>
          <p:nvPr>
            <p:ph idx="9" type="body"/>
          </p:nvPr>
        </p:nvSpPr>
        <p:spPr>
          <a:xfrm>
            <a:off x="1042305" y="2488886"/>
            <a:ext cx="6840761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3" name="Google Shape;1503;p110"/>
          <p:cNvSpPr txBox="1"/>
          <p:nvPr>
            <p:ph idx="13" type="body"/>
          </p:nvPr>
        </p:nvSpPr>
        <p:spPr>
          <a:xfrm>
            <a:off x="1042305" y="5784005"/>
            <a:ext cx="6840761" cy="25548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">
  <p:cSld name="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111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6" name="Google Shape;1506;p111"/>
          <p:cNvCxnSpPr/>
          <p:nvPr/>
        </p:nvCxnSpPr>
        <p:spPr>
          <a:xfrm rot="10800000">
            <a:off x="7192" y="7631704"/>
            <a:ext cx="9259472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7" name="Google Shape;1507;p111"/>
          <p:cNvSpPr/>
          <p:nvPr/>
        </p:nvSpPr>
        <p:spPr>
          <a:xfrm rot="-3600000">
            <a:off x="7641770" y="8548320"/>
            <a:ext cx="2942562" cy="1447591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21600" y="21600"/>
                </a:lnTo>
                <a:lnTo>
                  <a:pt x="14862" y="21600"/>
                </a:lnTo>
                <a:cubicBezTo>
                  <a:pt x="12670" y="17376"/>
                  <a:pt x="9707" y="14800"/>
                  <a:pt x="6448" y="14800"/>
                </a:cubicBezTo>
                <a:cubicBezTo>
                  <a:pt x="5446" y="14800"/>
                  <a:pt x="4471" y="15044"/>
                  <a:pt x="3542" y="15532"/>
                </a:cubicBezTo>
                <a:lnTo>
                  <a:pt x="0" y="3062"/>
                </a:lnTo>
                <a:cubicBezTo>
                  <a:pt x="1869" y="5440"/>
                  <a:pt x="4080" y="6800"/>
                  <a:pt x="6448" y="6800"/>
                </a:cubicBezTo>
                <a:cubicBezTo>
                  <a:pt x="9707" y="6800"/>
                  <a:pt x="12670" y="4224"/>
                  <a:pt x="148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11"/>
          <p:cNvSpPr/>
          <p:nvPr/>
        </p:nvSpPr>
        <p:spPr>
          <a:xfrm rot="8100000">
            <a:off x="7041556" y="3905430"/>
            <a:ext cx="2869914" cy="10063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11"/>
          <p:cNvSpPr/>
          <p:nvPr/>
        </p:nvSpPr>
        <p:spPr>
          <a:xfrm rot="2864116">
            <a:off x="7402104" y="2013749"/>
            <a:ext cx="2402013" cy="84226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11"/>
          <p:cNvSpPr/>
          <p:nvPr/>
        </p:nvSpPr>
        <p:spPr>
          <a:xfrm>
            <a:off x="8642660" y="2531946"/>
            <a:ext cx="1726123" cy="1726122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1"/>
          <p:cNvSpPr/>
          <p:nvPr/>
        </p:nvSpPr>
        <p:spPr>
          <a:xfrm>
            <a:off x="7002116" y="824545"/>
            <a:ext cx="1474397" cy="1474398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11"/>
          <p:cNvSpPr/>
          <p:nvPr/>
        </p:nvSpPr>
        <p:spPr>
          <a:xfrm rot="2700000">
            <a:off x="6865970" y="6128846"/>
            <a:ext cx="3248069" cy="11389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4803" y="0"/>
                </a:lnTo>
                <a:cubicBezTo>
                  <a:pt x="6365" y="4224"/>
                  <a:pt x="8477" y="6800"/>
                  <a:pt x="10800" y="6800"/>
                </a:cubicBezTo>
                <a:cubicBezTo>
                  <a:pt x="13123" y="6800"/>
                  <a:pt x="15235" y="4224"/>
                  <a:pt x="16797" y="0"/>
                </a:cubicBezTo>
                <a:lnTo>
                  <a:pt x="21600" y="0"/>
                </a:lnTo>
                <a:lnTo>
                  <a:pt x="21600" y="21600"/>
                </a:lnTo>
                <a:lnTo>
                  <a:pt x="16797" y="21600"/>
                </a:lnTo>
                <a:cubicBezTo>
                  <a:pt x="15235" y="17376"/>
                  <a:pt x="13123" y="14800"/>
                  <a:pt x="10800" y="14800"/>
                </a:cubicBezTo>
                <a:cubicBezTo>
                  <a:pt x="8477" y="14800"/>
                  <a:pt x="6365" y="17376"/>
                  <a:pt x="4803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11"/>
          <p:cNvSpPr/>
          <p:nvPr/>
        </p:nvSpPr>
        <p:spPr>
          <a:xfrm>
            <a:off x="6307811" y="4514532"/>
            <a:ext cx="1978403" cy="1978403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rgbClr val="40D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11"/>
          <p:cNvSpPr/>
          <p:nvPr/>
        </p:nvSpPr>
        <p:spPr>
          <a:xfrm>
            <a:off x="8661659" y="6876763"/>
            <a:ext cx="2330115" cy="2330115"/>
          </a:xfrm>
          <a:prstGeom prst="ellipse">
            <a:avLst/>
          </a:prstGeom>
          <a:solidFill>
            <a:srgbClr val="F2F2F2"/>
          </a:solidFill>
          <a:ln cap="flat" cmpd="sng" w="1270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1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516" name="Google Shape;1516;p111"/>
          <p:cNvSpPr/>
          <p:nvPr/>
        </p:nvSpPr>
        <p:spPr>
          <a:xfrm rot="2700000">
            <a:off x="9920216" y="2928470"/>
            <a:ext cx="929613" cy="6493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652" y="0"/>
                  <a:pt x="18278" y="8626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11"/>
          <p:cNvSpPr/>
          <p:nvPr/>
        </p:nvSpPr>
        <p:spPr>
          <a:xfrm rot="2700000">
            <a:off x="8166643" y="1119373"/>
            <a:ext cx="784093" cy="42031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11"/>
          <p:cNvSpPr/>
          <p:nvPr/>
        </p:nvSpPr>
        <p:spPr>
          <a:xfrm rot="2700000">
            <a:off x="10431199" y="7391761"/>
            <a:ext cx="1151795" cy="6174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11"/>
          <p:cNvSpPr/>
          <p:nvPr/>
        </p:nvSpPr>
        <p:spPr>
          <a:xfrm rot="2700000">
            <a:off x="7828903" y="4933645"/>
            <a:ext cx="993140" cy="532373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8684" y="0"/>
                  <a:pt x="16792" y="8108"/>
                  <a:pt x="21600" y="216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0" name="Google Shape;1520;p111"/>
          <p:cNvCxnSpPr/>
          <p:nvPr/>
        </p:nvCxnSpPr>
        <p:spPr>
          <a:xfrm>
            <a:off x="8420752" y="869550"/>
            <a:ext cx="1613942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1" name="Google Shape;1521;p111"/>
          <p:cNvCxnSpPr/>
          <p:nvPr/>
        </p:nvCxnSpPr>
        <p:spPr>
          <a:xfrm>
            <a:off x="10297469" y="2669750"/>
            <a:ext cx="834175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2" name="Google Shape;1522;p111"/>
          <p:cNvCxnSpPr/>
          <p:nvPr/>
        </p:nvCxnSpPr>
        <p:spPr>
          <a:xfrm>
            <a:off x="8185584" y="4649970"/>
            <a:ext cx="2525798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cxnSp>
        <p:nvCxnSpPr>
          <p:cNvPr id="1523" name="Google Shape;1523;p111"/>
          <p:cNvCxnSpPr/>
          <p:nvPr/>
        </p:nvCxnSpPr>
        <p:spPr>
          <a:xfrm>
            <a:off x="10851022" y="7035235"/>
            <a:ext cx="466203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524" name="Google Shape;1524;p111"/>
          <p:cNvSpPr txBox="1"/>
          <p:nvPr>
            <p:ph idx="1" type="body"/>
          </p:nvPr>
        </p:nvSpPr>
        <p:spPr>
          <a:xfrm>
            <a:off x="10088311" y="3279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None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31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31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•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31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–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31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 Condensed Light"/>
              <a:buChar char="»"/>
              <a:defRPr sz="32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5" name="Google Shape;1525;p111"/>
          <p:cNvSpPr txBox="1"/>
          <p:nvPr>
            <p:ph idx="2" type="body"/>
          </p:nvPr>
        </p:nvSpPr>
        <p:spPr>
          <a:xfrm>
            <a:off x="10088311" y="1048045"/>
            <a:ext cx="6165686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6" name="Google Shape;1526;p111"/>
          <p:cNvSpPr txBox="1"/>
          <p:nvPr>
            <p:ph idx="3" type="body"/>
          </p:nvPr>
        </p:nvSpPr>
        <p:spPr>
          <a:xfrm>
            <a:off x="586568" y="5418561"/>
            <a:ext cx="6030672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7" name="Google Shape;1527;p111"/>
          <p:cNvSpPr txBox="1"/>
          <p:nvPr>
            <p:ph idx="4" type="body"/>
          </p:nvPr>
        </p:nvSpPr>
        <p:spPr>
          <a:xfrm>
            <a:off x="620582" y="7676464"/>
            <a:ext cx="7397500" cy="196753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8" name="Google Shape;1528;p111"/>
          <p:cNvSpPr txBox="1"/>
          <p:nvPr>
            <p:ph idx="5" type="body"/>
          </p:nvPr>
        </p:nvSpPr>
        <p:spPr>
          <a:xfrm>
            <a:off x="11168430" y="2128165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9" name="Google Shape;1529;p111"/>
          <p:cNvSpPr txBox="1"/>
          <p:nvPr>
            <p:ph idx="6" type="body"/>
          </p:nvPr>
        </p:nvSpPr>
        <p:spPr>
          <a:xfrm>
            <a:off x="11168430" y="2848244"/>
            <a:ext cx="6120681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0" name="Google Shape;1530;p111"/>
          <p:cNvSpPr txBox="1"/>
          <p:nvPr>
            <p:ph idx="7" type="body"/>
          </p:nvPr>
        </p:nvSpPr>
        <p:spPr>
          <a:xfrm>
            <a:off x="10763385" y="4108384"/>
            <a:ext cx="6120681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1" name="Google Shape;1531;p111"/>
          <p:cNvSpPr txBox="1"/>
          <p:nvPr>
            <p:ph idx="8" type="body"/>
          </p:nvPr>
        </p:nvSpPr>
        <p:spPr>
          <a:xfrm>
            <a:off x="10763385" y="4828464"/>
            <a:ext cx="6120681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2" name="Google Shape;1532;p111"/>
          <p:cNvSpPr txBox="1"/>
          <p:nvPr>
            <p:ph idx="9" type="body"/>
          </p:nvPr>
        </p:nvSpPr>
        <p:spPr>
          <a:xfrm>
            <a:off x="11438460" y="6493650"/>
            <a:ext cx="6120682" cy="848976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3" name="Google Shape;1533;p111"/>
          <p:cNvSpPr txBox="1"/>
          <p:nvPr>
            <p:ph idx="13" type="body"/>
          </p:nvPr>
        </p:nvSpPr>
        <p:spPr>
          <a:xfrm>
            <a:off x="11438460" y="7213730"/>
            <a:ext cx="6120682" cy="103511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4" name="Google Shape;1534;p111"/>
          <p:cNvSpPr/>
          <p:nvPr>
            <p:ph idx="14" type="pic"/>
          </p:nvPr>
        </p:nvSpPr>
        <p:spPr>
          <a:xfrm>
            <a:off x="7395177" y="1183059"/>
            <a:ext cx="712915" cy="712915"/>
          </a:xfrm>
          <a:prstGeom prst="rect">
            <a:avLst/>
          </a:prstGeom>
          <a:noFill/>
          <a:ln>
            <a:noFill/>
          </a:ln>
        </p:spPr>
      </p:sp>
      <p:sp>
        <p:nvSpPr>
          <p:cNvPr id="1535" name="Google Shape;1535;p111"/>
          <p:cNvSpPr/>
          <p:nvPr>
            <p:ph idx="15" type="pic"/>
          </p:nvPr>
        </p:nvSpPr>
        <p:spPr>
          <a:xfrm>
            <a:off x="9089200" y="2978484"/>
            <a:ext cx="833045" cy="833045"/>
          </a:xfrm>
          <a:prstGeom prst="rect">
            <a:avLst/>
          </a:prstGeom>
          <a:noFill/>
          <a:ln>
            <a:noFill/>
          </a:ln>
        </p:spPr>
      </p:sp>
      <p:sp>
        <p:nvSpPr>
          <p:cNvPr id="1536" name="Google Shape;1536;p111"/>
          <p:cNvSpPr/>
          <p:nvPr>
            <p:ph idx="16" type="pic"/>
          </p:nvPr>
        </p:nvSpPr>
        <p:spPr>
          <a:xfrm>
            <a:off x="6783267" y="4988805"/>
            <a:ext cx="1009790" cy="1009790"/>
          </a:xfrm>
          <a:prstGeom prst="rect">
            <a:avLst/>
          </a:prstGeom>
          <a:noFill/>
          <a:ln>
            <a:noFill/>
          </a:ln>
        </p:spPr>
      </p:sp>
      <p:sp>
        <p:nvSpPr>
          <p:cNvPr id="1537" name="Google Shape;1537;p111"/>
          <p:cNvSpPr/>
          <p:nvPr>
            <p:ph idx="17" type="pic"/>
          </p:nvPr>
        </p:nvSpPr>
        <p:spPr>
          <a:xfrm>
            <a:off x="9188211" y="7438755"/>
            <a:ext cx="1222869" cy="122286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Step">
  <p:cSld name="5 Ste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9" name="Google Shape;1539;p112"/>
          <p:cNvCxnSpPr/>
          <p:nvPr/>
        </p:nvCxnSpPr>
        <p:spPr>
          <a:xfrm>
            <a:off x="-135016" y="1003042"/>
            <a:ext cx="18594259" cy="7661473"/>
          </a:xfrm>
          <a:prstGeom prst="straightConnector1">
            <a:avLst/>
          </a:prstGeom>
          <a:noFill/>
          <a:ln cap="flat" cmpd="sng" w="76200">
            <a:solidFill>
              <a:srgbClr val="BFF2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0" name="Google Shape;1540;p112"/>
          <p:cNvSpPr/>
          <p:nvPr/>
        </p:nvSpPr>
        <p:spPr>
          <a:xfrm>
            <a:off x="3876495" y="1825616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1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542" name="Google Shape;1542;p112"/>
          <p:cNvSpPr/>
          <p:nvPr/>
        </p:nvSpPr>
        <p:spPr>
          <a:xfrm>
            <a:off x="443628" y="417975"/>
            <a:ext cx="3002852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12"/>
          <p:cNvSpPr/>
          <p:nvPr/>
        </p:nvSpPr>
        <p:spPr>
          <a:xfrm>
            <a:off x="3041431" y="749270"/>
            <a:ext cx="990112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12"/>
          <p:cNvSpPr/>
          <p:nvPr/>
        </p:nvSpPr>
        <p:spPr>
          <a:xfrm>
            <a:off x="7341879" y="3253290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12"/>
          <p:cNvSpPr/>
          <p:nvPr/>
        </p:nvSpPr>
        <p:spPr>
          <a:xfrm>
            <a:off x="10839784" y="4705936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12"/>
          <p:cNvSpPr/>
          <p:nvPr/>
        </p:nvSpPr>
        <p:spPr>
          <a:xfrm>
            <a:off x="14376271" y="6088605"/>
            <a:ext cx="3002851" cy="3002851"/>
          </a:xfrm>
          <a:prstGeom prst="ellipse">
            <a:avLst/>
          </a:prstGeom>
          <a:solidFill>
            <a:srgbClr val="FFFFFF"/>
          </a:solidFill>
          <a:ln cap="flat" cmpd="sng" w="5715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12"/>
          <p:cNvSpPr/>
          <p:nvPr/>
        </p:nvSpPr>
        <p:spPr>
          <a:xfrm>
            <a:off x="6487910" y="2173171"/>
            <a:ext cx="990111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12"/>
          <p:cNvSpPr/>
          <p:nvPr/>
        </p:nvSpPr>
        <p:spPr>
          <a:xfrm>
            <a:off x="9953294" y="3613330"/>
            <a:ext cx="990111" cy="99011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12"/>
          <p:cNvSpPr/>
          <p:nvPr/>
        </p:nvSpPr>
        <p:spPr>
          <a:xfrm>
            <a:off x="13463686" y="5098494"/>
            <a:ext cx="990111" cy="990112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112"/>
          <p:cNvSpPr/>
          <p:nvPr/>
        </p:nvSpPr>
        <p:spPr>
          <a:xfrm>
            <a:off x="16974075" y="6493650"/>
            <a:ext cx="990111" cy="990111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12"/>
          <p:cNvSpPr txBox="1"/>
          <p:nvPr>
            <p:ph idx="1" type="body"/>
          </p:nvPr>
        </p:nvSpPr>
        <p:spPr>
          <a:xfrm>
            <a:off x="586568" y="5418561"/>
            <a:ext cx="6757661" cy="2213145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2" name="Google Shape;1552;p112"/>
          <p:cNvSpPr txBox="1"/>
          <p:nvPr>
            <p:ph idx="2" type="body"/>
          </p:nvPr>
        </p:nvSpPr>
        <p:spPr>
          <a:xfrm>
            <a:off x="620581" y="7676464"/>
            <a:ext cx="8792655" cy="16975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553" name="Google Shape;1553;p112"/>
          <p:cNvCxnSpPr/>
          <p:nvPr/>
        </p:nvCxnSpPr>
        <p:spPr>
          <a:xfrm rot="10800000">
            <a:off x="7192" y="7631704"/>
            <a:ext cx="9406044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112"/>
          <p:cNvSpPr/>
          <p:nvPr/>
        </p:nvSpPr>
        <p:spPr>
          <a:xfrm rot="-6770958">
            <a:off x="-60390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12"/>
          <p:cNvSpPr/>
          <p:nvPr/>
        </p:nvSpPr>
        <p:spPr>
          <a:xfrm rot="-6770958">
            <a:off x="801896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12"/>
          <p:cNvSpPr/>
          <p:nvPr/>
        </p:nvSpPr>
        <p:spPr>
          <a:xfrm rot="-6770958">
            <a:off x="1596010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12"/>
          <p:cNvSpPr/>
          <p:nvPr/>
        </p:nvSpPr>
        <p:spPr>
          <a:xfrm rot="-6770958">
            <a:off x="2364595" y="-726068"/>
            <a:ext cx="401179" cy="40117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12"/>
          <p:cNvSpPr txBox="1"/>
          <p:nvPr/>
        </p:nvSpPr>
        <p:spPr>
          <a:xfrm>
            <a:off x="3349885" y="931905"/>
            <a:ext cx="373203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59" name="Google Shape;1559;p112"/>
          <p:cNvSpPr txBox="1"/>
          <p:nvPr/>
        </p:nvSpPr>
        <p:spPr>
          <a:xfrm>
            <a:off x="6750872" y="2355806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560" name="Google Shape;1560;p112"/>
          <p:cNvSpPr txBox="1"/>
          <p:nvPr/>
        </p:nvSpPr>
        <p:spPr>
          <a:xfrm>
            <a:off x="10216257" y="3795965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561" name="Google Shape;1561;p112"/>
          <p:cNvSpPr txBox="1"/>
          <p:nvPr/>
        </p:nvSpPr>
        <p:spPr>
          <a:xfrm>
            <a:off x="13726649" y="5281129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562" name="Google Shape;1562;p112"/>
          <p:cNvSpPr txBox="1"/>
          <p:nvPr/>
        </p:nvSpPr>
        <p:spPr>
          <a:xfrm>
            <a:off x="17237038" y="6676286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563" name="Google Shape;1563;p112"/>
          <p:cNvSpPr txBox="1"/>
          <p:nvPr>
            <p:ph idx="3" type="body"/>
          </p:nvPr>
        </p:nvSpPr>
        <p:spPr>
          <a:xfrm>
            <a:off x="816155" y="823020"/>
            <a:ext cx="2225277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4" name="Google Shape;1564;p112"/>
          <p:cNvSpPr txBox="1"/>
          <p:nvPr>
            <p:ph idx="4" type="body"/>
          </p:nvPr>
        </p:nvSpPr>
        <p:spPr>
          <a:xfrm>
            <a:off x="4265279" y="2254210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5" name="Google Shape;1565;p112"/>
          <p:cNvSpPr txBox="1"/>
          <p:nvPr>
            <p:ph idx="5" type="body"/>
          </p:nvPr>
        </p:nvSpPr>
        <p:spPr>
          <a:xfrm>
            <a:off x="7728018" y="3698759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6" name="Google Shape;1566;p112"/>
          <p:cNvSpPr txBox="1"/>
          <p:nvPr>
            <p:ph idx="6" type="body"/>
          </p:nvPr>
        </p:nvSpPr>
        <p:spPr>
          <a:xfrm>
            <a:off x="11228568" y="5134530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7" name="Google Shape;1567;p112"/>
          <p:cNvSpPr txBox="1"/>
          <p:nvPr>
            <p:ph idx="7" type="body"/>
          </p:nvPr>
        </p:nvSpPr>
        <p:spPr>
          <a:xfrm>
            <a:off x="14748797" y="6517199"/>
            <a:ext cx="2225278" cy="2091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1">
  <p:cSld name="Mobil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9" name="Google Shape;1569;p11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0" name="Google Shape;1570;p113"/>
          <p:cNvCxnSpPr/>
          <p:nvPr/>
        </p:nvCxnSpPr>
        <p:spPr>
          <a:xfrm rot="10800000">
            <a:off x="0" y="2414064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1" name="Google Shape;1571;p11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572" name="Google Shape;1572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7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13"/>
          <p:cNvSpPr/>
          <p:nvPr>
            <p:ph idx="2" type="pic"/>
          </p:nvPr>
        </p:nvSpPr>
        <p:spPr>
          <a:xfrm>
            <a:off x="2280574" y="197643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574" name="Google Shape;1574;p113"/>
          <p:cNvSpPr txBox="1"/>
          <p:nvPr>
            <p:ph idx="1" type="body"/>
          </p:nvPr>
        </p:nvSpPr>
        <p:spPr>
          <a:xfrm>
            <a:off x="6142789" y="1318074"/>
            <a:ext cx="10081121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5" name="Google Shape;1575;p113"/>
          <p:cNvSpPr txBox="1"/>
          <p:nvPr>
            <p:ph idx="3" type="body"/>
          </p:nvPr>
        </p:nvSpPr>
        <p:spPr>
          <a:xfrm>
            <a:off x="6787588" y="3273388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6" name="Google Shape;1576;p113"/>
          <p:cNvSpPr txBox="1"/>
          <p:nvPr>
            <p:ph idx="4" type="body"/>
          </p:nvPr>
        </p:nvSpPr>
        <p:spPr>
          <a:xfrm>
            <a:off x="6787588" y="2693958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7" name="Google Shape;1577;p113"/>
          <p:cNvSpPr txBox="1"/>
          <p:nvPr>
            <p:ph idx="5" type="body"/>
          </p:nvPr>
        </p:nvSpPr>
        <p:spPr>
          <a:xfrm>
            <a:off x="6787588" y="5266995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8" name="Google Shape;1578;p113"/>
          <p:cNvSpPr txBox="1"/>
          <p:nvPr>
            <p:ph idx="6" type="body"/>
          </p:nvPr>
        </p:nvSpPr>
        <p:spPr>
          <a:xfrm>
            <a:off x="6787588" y="4687565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9" name="Google Shape;1579;p113"/>
          <p:cNvSpPr txBox="1"/>
          <p:nvPr>
            <p:ph idx="7" type="body"/>
          </p:nvPr>
        </p:nvSpPr>
        <p:spPr>
          <a:xfrm>
            <a:off x="6787588" y="7303740"/>
            <a:ext cx="9541061" cy="135015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0" name="Google Shape;1580;p113"/>
          <p:cNvSpPr txBox="1"/>
          <p:nvPr>
            <p:ph idx="8" type="body"/>
          </p:nvPr>
        </p:nvSpPr>
        <p:spPr>
          <a:xfrm>
            <a:off x="6787588" y="6724309"/>
            <a:ext cx="954106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1" name="Google Shape;1581;p113"/>
          <p:cNvSpPr/>
          <p:nvPr/>
        </p:nvSpPr>
        <p:spPr>
          <a:xfrm>
            <a:off x="6307890" y="2890042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13"/>
          <p:cNvSpPr/>
          <p:nvPr/>
        </p:nvSpPr>
        <p:spPr>
          <a:xfrm>
            <a:off x="6307890" y="4883651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113"/>
          <p:cNvSpPr/>
          <p:nvPr/>
        </p:nvSpPr>
        <p:spPr>
          <a:xfrm>
            <a:off x="6307890" y="6920394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2">
  <p:cSld name="Mobil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5" name="Google Shape;1585;p11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6" name="Google Shape;1586;p114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11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588" name="Google Shape;158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347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14"/>
          <p:cNvSpPr/>
          <p:nvPr>
            <p:ph idx="2" type="pic"/>
          </p:nvPr>
        </p:nvSpPr>
        <p:spPr>
          <a:xfrm>
            <a:off x="2280574" y="197643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590" name="Google Shape;1590;p114"/>
          <p:cNvSpPr txBox="1"/>
          <p:nvPr>
            <p:ph idx="1" type="body"/>
          </p:nvPr>
        </p:nvSpPr>
        <p:spPr>
          <a:xfrm>
            <a:off x="6142789" y="5413530"/>
            <a:ext cx="10081121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1" name="Google Shape;1591;p114"/>
          <p:cNvSpPr txBox="1"/>
          <p:nvPr>
            <p:ph idx="3" type="body"/>
          </p:nvPr>
        </p:nvSpPr>
        <p:spPr>
          <a:xfrm>
            <a:off x="6172876" y="6763678"/>
            <a:ext cx="10891210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3">
  <p:cSld name="Mobil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3" name="Google Shape;1593;p115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4" name="Google Shape;1594;p115"/>
          <p:cNvSpPr/>
          <p:nvPr/>
        </p:nvSpPr>
        <p:spPr>
          <a:xfrm>
            <a:off x="511091" y="6268625"/>
            <a:ext cx="8685967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32" y="0"/>
                </a:lnTo>
                <a:lnTo>
                  <a:pt x="21600" y="0"/>
                </a:lnTo>
                <a:lnTo>
                  <a:pt x="20168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115"/>
          <p:cNvSpPr/>
          <p:nvPr/>
        </p:nvSpPr>
        <p:spPr>
          <a:xfrm>
            <a:off x="293200" y="6268625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15"/>
          <p:cNvSpPr/>
          <p:nvPr/>
        </p:nvSpPr>
        <p:spPr>
          <a:xfrm>
            <a:off x="1906247" y="2083160"/>
            <a:ext cx="6660740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867" y="0"/>
                </a:lnTo>
                <a:lnTo>
                  <a:pt x="21600" y="0"/>
                </a:lnTo>
                <a:lnTo>
                  <a:pt x="19733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115"/>
          <p:cNvSpPr/>
          <p:nvPr/>
        </p:nvSpPr>
        <p:spPr>
          <a:xfrm>
            <a:off x="1696178" y="2083160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115"/>
          <p:cNvSpPr/>
          <p:nvPr/>
        </p:nvSpPr>
        <p:spPr>
          <a:xfrm>
            <a:off x="1186167" y="4175893"/>
            <a:ext cx="7650851" cy="1710191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626" y="0"/>
                </a:lnTo>
                <a:lnTo>
                  <a:pt x="21600" y="0"/>
                </a:lnTo>
                <a:lnTo>
                  <a:pt x="19974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115"/>
          <p:cNvSpPr/>
          <p:nvPr/>
        </p:nvSpPr>
        <p:spPr>
          <a:xfrm>
            <a:off x="976097" y="4175892"/>
            <a:ext cx="859609" cy="17101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4610" y="0"/>
                </a:lnTo>
                <a:lnTo>
                  <a:pt x="21600" y="0"/>
                </a:lnTo>
                <a:lnTo>
                  <a:pt x="699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0" name="Google Shape;1600;p115"/>
          <p:cNvCxnSpPr/>
          <p:nvPr/>
        </p:nvCxnSpPr>
        <p:spPr>
          <a:xfrm rot="10800000">
            <a:off x="9006995" y="4773424"/>
            <a:ext cx="9279419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1" name="Google Shape;1601;p11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602" name="Google Shape;160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4114" y="951470"/>
            <a:ext cx="3894308" cy="7956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15"/>
          <p:cNvSpPr/>
          <p:nvPr>
            <p:ph idx="2" type="pic"/>
          </p:nvPr>
        </p:nvSpPr>
        <p:spPr>
          <a:xfrm>
            <a:off x="7463342" y="1976438"/>
            <a:ext cx="3335852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604" name="Google Shape;1604;p115"/>
          <p:cNvSpPr txBox="1"/>
          <p:nvPr>
            <p:ph idx="1" type="body"/>
          </p:nvPr>
        </p:nvSpPr>
        <p:spPr>
          <a:xfrm>
            <a:off x="11258440" y="2038155"/>
            <a:ext cx="6750751" cy="2727301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5" name="Google Shape;1605;p115"/>
          <p:cNvSpPr txBox="1"/>
          <p:nvPr>
            <p:ph idx="3" type="body"/>
          </p:nvPr>
        </p:nvSpPr>
        <p:spPr>
          <a:xfrm>
            <a:off x="11258439" y="4929935"/>
            <a:ext cx="6480723" cy="349893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6" name="Google Shape;1606;p115"/>
          <p:cNvSpPr txBox="1"/>
          <p:nvPr>
            <p:ph idx="4" type="body"/>
          </p:nvPr>
        </p:nvSpPr>
        <p:spPr>
          <a:xfrm>
            <a:off x="2543098" y="2263180"/>
            <a:ext cx="4583730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7" name="Google Shape;1607;p115"/>
          <p:cNvSpPr txBox="1"/>
          <p:nvPr>
            <p:ph idx="5" type="body"/>
          </p:nvPr>
        </p:nvSpPr>
        <p:spPr>
          <a:xfrm>
            <a:off x="1906247" y="4342422"/>
            <a:ext cx="5239693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8" name="Google Shape;1608;p115"/>
          <p:cNvSpPr txBox="1"/>
          <p:nvPr>
            <p:ph idx="6" type="body"/>
          </p:nvPr>
        </p:nvSpPr>
        <p:spPr>
          <a:xfrm>
            <a:off x="1276176" y="6435154"/>
            <a:ext cx="5869764" cy="1377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9" name="Google Shape;1609;p115"/>
          <p:cNvSpPr/>
          <p:nvPr/>
        </p:nvSpPr>
        <p:spPr>
          <a:xfrm rot="5400000">
            <a:off x="1752350" y="1322657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15"/>
          <p:cNvSpPr txBox="1"/>
          <p:nvPr/>
        </p:nvSpPr>
        <p:spPr>
          <a:xfrm>
            <a:off x="1784040" y="1466965"/>
            <a:ext cx="373204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611" name="Google Shape;1611;p115"/>
          <p:cNvSpPr/>
          <p:nvPr/>
        </p:nvSpPr>
        <p:spPr>
          <a:xfrm rot="5400000">
            <a:off x="1057371" y="3368910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15"/>
          <p:cNvSpPr txBox="1"/>
          <p:nvPr/>
        </p:nvSpPr>
        <p:spPr>
          <a:xfrm>
            <a:off x="1043570" y="3513218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13" name="Google Shape;1613;p115"/>
          <p:cNvSpPr/>
          <p:nvPr/>
        </p:nvSpPr>
        <p:spPr>
          <a:xfrm rot="5400000">
            <a:off x="382296" y="5461643"/>
            <a:ext cx="848877" cy="84887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FF2FF"/>
          </a:solidFill>
          <a:ln cap="flat" cmpd="sng" w="76200">
            <a:solidFill>
              <a:srgbClr val="7FE5FF"/>
            </a:solidFill>
            <a:prstDash val="solid"/>
            <a:bevel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15"/>
          <p:cNvSpPr txBox="1"/>
          <p:nvPr/>
        </p:nvSpPr>
        <p:spPr>
          <a:xfrm>
            <a:off x="368495" y="5605952"/>
            <a:ext cx="464186" cy="726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4">
  <p:cSld name="Mobil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6" name="Google Shape;1616;p11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7" name="Google Shape;1617;p116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図 8" id="1618" name="Google Shape;161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1284" y="510933"/>
            <a:ext cx="3820509" cy="9260434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p11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21" id="1620" name="Google Shape;1620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9044" y="1453089"/>
            <a:ext cx="3894307" cy="7956934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16"/>
          <p:cNvSpPr/>
          <p:nvPr>
            <p:ph idx="2" type="pic"/>
          </p:nvPr>
        </p:nvSpPr>
        <p:spPr>
          <a:xfrm>
            <a:off x="9728271" y="2478058"/>
            <a:ext cx="3335853" cy="5956301"/>
          </a:xfrm>
          <a:prstGeom prst="rect">
            <a:avLst/>
          </a:prstGeom>
          <a:noFill/>
          <a:ln>
            <a:noFill/>
          </a:ln>
        </p:spPr>
      </p:sp>
      <p:sp>
        <p:nvSpPr>
          <p:cNvPr id="1622" name="Google Shape;1622;p116"/>
          <p:cNvSpPr txBox="1"/>
          <p:nvPr>
            <p:ph idx="1" type="body"/>
          </p:nvPr>
        </p:nvSpPr>
        <p:spPr>
          <a:xfrm>
            <a:off x="547250" y="5413530"/>
            <a:ext cx="8595957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3" name="Google Shape;1623;p116"/>
          <p:cNvSpPr txBox="1"/>
          <p:nvPr>
            <p:ph idx="3" type="body"/>
          </p:nvPr>
        </p:nvSpPr>
        <p:spPr>
          <a:xfrm>
            <a:off x="547249" y="6763678"/>
            <a:ext cx="8595957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1">
  <p:cSld name="Big Image 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5"/>
          <p:cNvSpPr/>
          <p:nvPr>
            <p:ph idx="2" type="pic"/>
          </p:nvPr>
        </p:nvSpPr>
        <p:spPr>
          <a:xfrm>
            <a:off x="0" y="0"/>
            <a:ext cx="18286413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45"/>
          <p:cNvSpPr txBox="1"/>
          <p:nvPr>
            <p:ph idx="1" type="body"/>
          </p:nvPr>
        </p:nvSpPr>
        <p:spPr>
          <a:xfrm>
            <a:off x="0" y="671830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82600" lvl="1" marL="9144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82600" lvl="2" marL="1371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•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82600" lvl="3" marL="18288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–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82600" lvl="4" marL="22860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Char char="»"/>
              <a:defRPr sz="4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5"/>
          <p:cNvSpPr txBox="1"/>
          <p:nvPr>
            <p:ph idx="3" type="body"/>
          </p:nvPr>
        </p:nvSpPr>
        <p:spPr>
          <a:xfrm>
            <a:off x="-795" y="7708783"/>
            <a:ext cx="18286414" cy="2578216"/>
          </a:xfrm>
          <a:prstGeom prst="rect">
            <a:avLst/>
          </a:prstGeom>
          <a:solidFill>
            <a:srgbClr val="3F3F3F">
              <a:alpha val="68627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45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sz="12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1">
  <p:cSld name="Mobile Devic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5" name="Google Shape;1625;p11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6" name="Google Shape;1626;p117"/>
          <p:cNvCxnSpPr/>
          <p:nvPr/>
        </p:nvCxnSpPr>
        <p:spPr>
          <a:xfrm rot="10800000">
            <a:off x="0" y="325329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7" name="Google Shape;1627;p11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28" name="Google Shape;162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5"/>
            <a:ext cx="5715636" cy="8126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29" name="Google Shape;162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89" cy="516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17"/>
          <p:cNvSpPr/>
          <p:nvPr>
            <p:ph idx="2" type="pic"/>
          </p:nvPr>
        </p:nvSpPr>
        <p:spPr>
          <a:xfrm>
            <a:off x="1048685" y="4501462"/>
            <a:ext cx="2160590" cy="3825876"/>
          </a:xfrm>
          <a:prstGeom prst="rect">
            <a:avLst/>
          </a:prstGeom>
          <a:noFill/>
          <a:ln>
            <a:noFill/>
          </a:ln>
        </p:spPr>
      </p:sp>
      <p:sp>
        <p:nvSpPr>
          <p:cNvPr id="1631" name="Google Shape;1631;p117"/>
          <p:cNvSpPr/>
          <p:nvPr>
            <p:ph idx="3" type="pic"/>
          </p:nvPr>
        </p:nvSpPr>
        <p:spPr>
          <a:xfrm>
            <a:off x="3456428" y="1646033"/>
            <a:ext cx="4937842" cy="6570664"/>
          </a:xfrm>
          <a:prstGeom prst="rect">
            <a:avLst/>
          </a:prstGeom>
          <a:noFill/>
          <a:ln>
            <a:noFill/>
          </a:ln>
        </p:spPr>
      </p:sp>
      <p:sp>
        <p:nvSpPr>
          <p:cNvPr id="1632" name="Google Shape;1632;p117"/>
          <p:cNvSpPr txBox="1"/>
          <p:nvPr>
            <p:ph idx="1" type="body"/>
          </p:nvPr>
        </p:nvSpPr>
        <p:spPr>
          <a:xfrm>
            <a:off x="9098201" y="1273071"/>
            <a:ext cx="8730971" cy="19881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3" name="Google Shape;1633;p117"/>
          <p:cNvSpPr/>
          <p:nvPr/>
        </p:nvSpPr>
        <p:spPr>
          <a:xfrm>
            <a:off x="9158564" y="3719405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117"/>
          <p:cNvSpPr txBox="1"/>
          <p:nvPr>
            <p:ph idx="4" type="body"/>
          </p:nvPr>
        </p:nvSpPr>
        <p:spPr>
          <a:xfrm>
            <a:off x="9638261" y="4102749"/>
            <a:ext cx="8190911" cy="18958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5" name="Google Shape;1635;p117"/>
          <p:cNvSpPr txBox="1"/>
          <p:nvPr>
            <p:ph idx="5" type="body"/>
          </p:nvPr>
        </p:nvSpPr>
        <p:spPr>
          <a:xfrm>
            <a:off x="9638261" y="3523319"/>
            <a:ext cx="81909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6" name="Google Shape;1636;p117"/>
          <p:cNvSpPr/>
          <p:nvPr/>
        </p:nvSpPr>
        <p:spPr>
          <a:xfrm>
            <a:off x="9158564" y="6361319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17"/>
          <p:cNvSpPr txBox="1"/>
          <p:nvPr>
            <p:ph idx="6" type="body"/>
          </p:nvPr>
        </p:nvSpPr>
        <p:spPr>
          <a:xfrm>
            <a:off x="9638261" y="6744664"/>
            <a:ext cx="8190911" cy="189584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8" name="Google Shape;1638;p117"/>
          <p:cNvSpPr txBox="1"/>
          <p:nvPr>
            <p:ph idx="7" type="body"/>
          </p:nvPr>
        </p:nvSpPr>
        <p:spPr>
          <a:xfrm>
            <a:off x="9638261" y="6165234"/>
            <a:ext cx="819091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Devices 2">
  <p:cSld name="Mobile Device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0" name="Google Shape;1640;p11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1" name="Google Shape;1641;p118"/>
          <p:cNvSpPr/>
          <p:nvPr/>
        </p:nvSpPr>
        <p:spPr>
          <a:xfrm>
            <a:off x="-1" y="5323520"/>
            <a:ext cx="18286414" cy="1350150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1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43" name="Google Shape;1643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530" y="868025"/>
            <a:ext cx="5715636" cy="8126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44" name="Google Shape;164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286" y="3834096"/>
            <a:ext cx="2533389" cy="516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18"/>
          <p:cNvSpPr/>
          <p:nvPr>
            <p:ph idx="2" type="pic"/>
          </p:nvPr>
        </p:nvSpPr>
        <p:spPr>
          <a:xfrm>
            <a:off x="1048685" y="4501462"/>
            <a:ext cx="2160590" cy="3825876"/>
          </a:xfrm>
          <a:prstGeom prst="rect">
            <a:avLst/>
          </a:prstGeom>
          <a:noFill/>
          <a:ln>
            <a:noFill/>
          </a:ln>
        </p:spPr>
      </p:sp>
      <p:sp>
        <p:nvSpPr>
          <p:cNvPr id="1646" name="Google Shape;1646;p118"/>
          <p:cNvSpPr/>
          <p:nvPr>
            <p:ph idx="3" type="pic"/>
          </p:nvPr>
        </p:nvSpPr>
        <p:spPr>
          <a:xfrm>
            <a:off x="3456428" y="1646033"/>
            <a:ext cx="4937842" cy="6570664"/>
          </a:xfrm>
          <a:prstGeom prst="rect">
            <a:avLst/>
          </a:prstGeom>
          <a:noFill/>
          <a:ln>
            <a:noFill/>
          </a:ln>
        </p:spPr>
      </p:sp>
      <p:sp>
        <p:nvSpPr>
          <p:cNvPr id="1647" name="Google Shape;1647;p118"/>
          <p:cNvSpPr txBox="1"/>
          <p:nvPr>
            <p:ph idx="1" type="body"/>
          </p:nvPr>
        </p:nvSpPr>
        <p:spPr>
          <a:xfrm>
            <a:off x="9008191" y="5413530"/>
            <a:ext cx="8505946" cy="108801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8" name="Google Shape;1648;p118"/>
          <p:cNvSpPr txBox="1"/>
          <p:nvPr>
            <p:ph idx="4" type="body"/>
          </p:nvPr>
        </p:nvSpPr>
        <p:spPr>
          <a:xfrm>
            <a:off x="9038277" y="6763678"/>
            <a:ext cx="8520864" cy="202522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C and iPhone">
  <p:cSld name="PC and iPhon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0" name="Google Shape;1650;p119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51" name="Google Shape;1651;p119"/>
          <p:cNvCxnSpPr/>
          <p:nvPr/>
        </p:nvCxnSpPr>
        <p:spPr>
          <a:xfrm rot="10800000">
            <a:off x="0" y="477556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2" name="Google Shape;1652;p119"/>
          <p:cNvSpPr txBox="1"/>
          <p:nvPr>
            <p:ph idx="1" type="body"/>
          </p:nvPr>
        </p:nvSpPr>
        <p:spPr>
          <a:xfrm>
            <a:off x="10988412" y="1993151"/>
            <a:ext cx="6840761" cy="279031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3" name="Google Shape;1653;p11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0" id="1654" name="Google Shape;165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762" y="1700460"/>
            <a:ext cx="7911619" cy="64090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19"/>
          <p:cNvSpPr/>
          <p:nvPr>
            <p:ph idx="2" type="pic"/>
          </p:nvPr>
        </p:nvSpPr>
        <p:spPr>
          <a:xfrm>
            <a:off x="3097427" y="1970490"/>
            <a:ext cx="7335817" cy="405623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図 13" id="1656" name="Google Shape;1656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413" y="4128186"/>
            <a:ext cx="2044963" cy="4165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19"/>
          <p:cNvSpPr/>
          <p:nvPr>
            <p:ph idx="3" type="pic"/>
          </p:nvPr>
        </p:nvSpPr>
        <p:spPr>
          <a:xfrm>
            <a:off x="1097025" y="4658443"/>
            <a:ext cx="1709738" cy="3105151"/>
          </a:xfrm>
          <a:prstGeom prst="rect">
            <a:avLst/>
          </a:prstGeom>
          <a:noFill/>
          <a:ln>
            <a:noFill/>
          </a:ln>
        </p:spPr>
      </p:sp>
      <p:sp>
        <p:nvSpPr>
          <p:cNvPr id="1658" name="Google Shape;1658;p119"/>
          <p:cNvSpPr txBox="1"/>
          <p:nvPr>
            <p:ph idx="4" type="body"/>
          </p:nvPr>
        </p:nvSpPr>
        <p:spPr>
          <a:xfrm>
            <a:off x="10988410" y="4905009"/>
            <a:ext cx="6840760" cy="352385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Devices">
  <p:cSld name="All Devic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0" name="Google Shape;1660;p12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1" name="Google Shape;1661;p120"/>
          <p:cNvSpPr/>
          <p:nvPr/>
        </p:nvSpPr>
        <p:spPr>
          <a:xfrm>
            <a:off x="-1" y="6043600"/>
            <a:ext cx="18286414" cy="207023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12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4" id="1663" name="Google Shape;166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075" y="462979"/>
            <a:ext cx="7911619" cy="6409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5" id="1664" name="Google Shape;166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8231" y="1425360"/>
            <a:ext cx="3830771" cy="5446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図 6" id="1665" name="Google Shape;1665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5225" y="2706411"/>
            <a:ext cx="2044963" cy="4165665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20"/>
          <p:cNvSpPr/>
          <p:nvPr>
            <p:ph idx="2" type="pic"/>
          </p:nvPr>
        </p:nvSpPr>
        <p:spPr>
          <a:xfrm>
            <a:off x="2862839" y="3236668"/>
            <a:ext cx="1709737" cy="3105151"/>
          </a:xfrm>
          <a:prstGeom prst="rect">
            <a:avLst/>
          </a:prstGeom>
          <a:noFill/>
          <a:ln>
            <a:noFill/>
          </a:ln>
        </p:spPr>
      </p:sp>
      <p:sp>
        <p:nvSpPr>
          <p:cNvPr id="1667" name="Google Shape;1667;p120"/>
          <p:cNvSpPr/>
          <p:nvPr>
            <p:ph idx="3" type="pic"/>
          </p:nvPr>
        </p:nvSpPr>
        <p:spPr>
          <a:xfrm>
            <a:off x="4957741" y="733010"/>
            <a:ext cx="7335816" cy="4056234"/>
          </a:xfrm>
          <a:prstGeom prst="rect">
            <a:avLst/>
          </a:prstGeom>
          <a:noFill/>
          <a:ln>
            <a:noFill/>
          </a:ln>
        </p:spPr>
      </p:sp>
      <p:sp>
        <p:nvSpPr>
          <p:cNvPr id="1668" name="Google Shape;1668;p120"/>
          <p:cNvSpPr/>
          <p:nvPr>
            <p:ph idx="4" type="pic"/>
          </p:nvPr>
        </p:nvSpPr>
        <p:spPr>
          <a:xfrm>
            <a:off x="12743605" y="1948145"/>
            <a:ext cx="3285366" cy="4410491"/>
          </a:xfrm>
          <a:prstGeom prst="rect">
            <a:avLst/>
          </a:prstGeom>
          <a:noFill/>
          <a:ln>
            <a:noFill/>
          </a:ln>
        </p:spPr>
      </p:sp>
      <p:sp>
        <p:nvSpPr>
          <p:cNvPr id="1669" name="Google Shape;1669;p120"/>
          <p:cNvSpPr txBox="1"/>
          <p:nvPr>
            <p:ph idx="1" type="body"/>
          </p:nvPr>
        </p:nvSpPr>
        <p:spPr>
          <a:xfrm>
            <a:off x="2048729" y="6980805"/>
            <a:ext cx="14188956" cy="1088020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0" name="Google Shape;1670;p120"/>
          <p:cNvSpPr txBox="1"/>
          <p:nvPr>
            <p:ph idx="5" type="body"/>
          </p:nvPr>
        </p:nvSpPr>
        <p:spPr>
          <a:xfrm>
            <a:off x="1514858" y="8248845"/>
            <a:ext cx="15256696" cy="117013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Tiles 1">
  <p:cSld name="Image Tiles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2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673" name="Google Shape;1673;p121"/>
          <p:cNvSpPr/>
          <p:nvPr>
            <p:ph idx="2" type="pic"/>
          </p:nvPr>
        </p:nvSpPr>
        <p:spPr>
          <a:xfrm>
            <a:off x="2932153" y="3883721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4" name="Google Shape;1674;p121"/>
          <p:cNvSpPr/>
          <p:nvPr>
            <p:ph idx="3" type="pic"/>
          </p:nvPr>
        </p:nvSpPr>
        <p:spPr>
          <a:xfrm>
            <a:off x="5407428" y="3883721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5" name="Google Shape;1675;p121"/>
          <p:cNvSpPr/>
          <p:nvPr>
            <p:ph idx="4" type="pic"/>
          </p:nvPr>
        </p:nvSpPr>
        <p:spPr>
          <a:xfrm>
            <a:off x="7882704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121"/>
          <p:cNvSpPr/>
          <p:nvPr>
            <p:ph idx="5" type="pic"/>
          </p:nvPr>
        </p:nvSpPr>
        <p:spPr>
          <a:xfrm>
            <a:off x="457240" y="3883359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77" name="Google Shape;1677;p121"/>
          <p:cNvSpPr/>
          <p:nvPr>
            <p:ph idx="6" type="pic"/>
          </p:nvPr>
        </p:nvSpPr>
        <p:spPr>
          <a:xfrm>
            <a:off x="2932515" y="1408084"/>
            <a:ext cx="2474915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78" name="Google Shape;1678;p121"/>
          <p:cNvSpPr/>
          <p:nvPr>
            <p:ph idx="7" type="pic"/>
          </p:nvPr>
        </p:nvSpPr>
        <p:spPr>
          <a:xfrm>
            <a:off x="5407790" y="1408084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79" name="Google Shape;1679;p121"/>
          <p:cNvSpPr/>
          <p:nvPr>
            <p:ph idx="8" type="pic"/>
          </p:nvPr>
        </p:nvSpPr>
        <p:spPr>
          <a:xfrm>
            <a:off x="7883066" y="1408084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0" name="Google Shape;1680;p121"/>
          <p:cNvSpPr/>
          <p:nvPr>
            <p:ph idx="9" type="pic"/>
          </p:nvPr>
        </p:nvSpPr>
        <p:spPr>
          <a:xfrm>
            <a:off x="10358341" y="1408446"/>
            <a:ext cx="2474914" cy="2474915"/>
          </a:xfrm>
          <a:prstGeom prst="rect">
            <a:avLst/>
          </a:prstGeom>
          <a:noFill/>
          <a:ln>
            <a:noFill/>
          </a:ln>
        </p:spPr>
      </p:sp>
      <p:sp>
        <p:nvSpPr>
          <p:cNvPr id="1681" name="Google Shape;1681;p121"/>
          <p:cNvSpPr txBox="1"/>
          <p:nvPr>
            <p:ph idx="1" type="body"/>
          </p:nvPr>
        </p:nvSpPr>
        <p:spPr>
          <a:xfrm>
            <a:off x="8152734" y="4032082"/>
            <a:ext cx="9451051" cy="110657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2" name="Google Shape;1682;p121"/>
          <p:cNvSpPr txBox="1"/>
          <p:nvPr>
            <p:ph idx="13" type="body"/>
          </p:nvPr>
        </p:nvSpPr>
        <p:spPr>
          <a:xfrm>
            <a:off x="8153096" y="5008484"/>
            <a:ext cx="9496056" cy="10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3" name="Google Shape;1683;p121"/>
          <p:cNvSpPr/>
          <p:nvPr>
            <p:ph idx="14" type="pic"/>
          </p:nvPr>
        </p:nvSpPr>
        <p:spPr>
          <a:xfrm>
            <a:off x="2932153" y="6358635"/>
            <a:ext cx="2474915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4" name="Google Shape;1684;p121"/>
          <p:cNvSpPr/>
          <p:nvPr>
            <p:ph idx="15" type="pic"/>
          </p:nvPr>
        </p:nvSpPr>
        <p:spPr>
          <a:xfrm>
            <a:off x="5407428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5" name="Google Shape;1685;p121"/>
          <p:cNvSpPr/>
          <p:nvPr>
            <p:ph idx="16" type="pic"/>
          </p:nvPr>
        </p:nvSpPr>
        <p:spPr>
          <a:xfrm>
            <a:off x="15308890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6" name="Google Shape;1686;p121"/>
          <p:cNvSpPr/>
          <p:nvPr>
            <p:ph idx="17" type="pic"/>
          </p:nvPr>
        </p:nvSpPr>
        <p:spPr>
          <a:xfrm>
            <a:off x="10358341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  <p:sp>
        <p:nvSpPr>
          <p:cNvPr id="1687" name="Google Shape;1687;p121"/>
          <p:cNvSpPr/>
          <p:nvPr>
            <p:ph idx="18" type="pic"/>
          </p:nvPr>
        </p:nvSpPr>
        <p:spPr>
          <a:xfrm>
            <a:off x="12833615" y="6358635"/>
            <a:ext cx="2474914" cy="247491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Images and description">
  <p:cSld name="5 Images and description">
    <p:bg>
      <p:bgPr>
        <a:solidFill>
          <a:srgbClr val="FFFFFF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22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22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22"/>
          <p:cNvSpPr/>
          <p:nvPr>
            <p:ph idx="2" type="pic"/>
          </p:nvPr>
        </p:nvSpPr>
        <p:spPr>
          <a:xfrm>
            <a:off x="38181" y="43542"/>
            <a:ext cx="3600002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2" name="Google Shape;1692;p122"/>
          <p:cNvSpPr/>
          <p:nvPr>
            <p:ph idx="3" type="pic"/>
          </p:nvPr>
        </p:nvSpPr>
        <p:spPr>
          <a:xfrm>
            <a:off x="3687752" y="4706599"/>
            <a:ext cx="3600001" cy="4615545"/>
          </a:xfrm>
          <a:prstGeom prst="rect">
            <a:avLst/>
          </a:prstGeom>
          <a:noFill/>
          <a:ln>
            <a:noFill/>
          </a:ln>
        </p:spPr>
      </p:sp>
      <p:sp>
        <p:nvSpPr>
          <p:cNvPr id="1693" name="Google Shape;1693;p122"/>
          <p:cNvSpPr/>
          <p:nvPr>
            <p:ph idx="4" type="pic"/>
          </p:nvPr>
        </p:nvSpPr>
        <p:spPr>
          <a:xfrm>
            <a:off x="7337324" y="43542"/>
            <a:ext cx="3600001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4" name="Google Shape;1694;p122"/>
          <p:cNvSpPr/>
          <p:nvPr>
            <p:ph idx="5" type="pic"/>
          </p:nvPr>
        </p:nvSpPr>
        <p:spPr>
          <a:xfrm>
            <a:off x="10988185" y="4706942"/>
            <a:ext cx="3600001" cy="4615545"/>
          </a:xfrm>
          <a:prstGeom prst="rect">
            <a:avLst/>
          </a:prstGeom>
          <a:noFill/>
          <a:ln>
            <a:noFill/>
          </a:ln>
        </p:spPr>
      </p:sp>
      <p:sp>
        <p:nvSpPr>
          <p:cNvPr id="1695" name="Google Shape;1695;p122"/>
          <p:cNvSpPr/>
          <p:nvPr>
            <p:ph idx="6" type="pic"/>
          </p:nvPr>
        </p:nvSpPr>
        <p:spPr>
          <a:xfrm>
            <a:off x="14636466" y="43542"/>
            <a:ext cx="3600001" cy="4615544"/>
          </a:xfrm>
          <a:prstGeom prst="rect">
            <a:avLst/>
          </a:prstGeom>
          <a:noFill/>
          <a:ln>
            <a:noFill/>
          </a:ln>
        </p:spPr>
      </p:sp>
      <p:sp>
        <p:nvSpPr>
          <p:cNvPr id="1696" name="Google Shape;1696;p12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697" name="Google Shape;1697;p122"/>
          <p:cNvSpPr/>
          <p:nvPr/>
        </p:nvSpPr>
        <p:spPr>
          <a:xfrm>
            <a:off x="38181" y="4706942"/>
            <a:ext cx="3600002" cy="4615202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22"/>
          <p:cNvSpPr/>
          <p:nvPr/>
        </p:nvSpPr>
        <p:spPr>
          <a:xfrm>
            <a:off x="3687752" y="43885"/>
            <a:ext cx="3600001" cy="4615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22"/>
          <p:cNvSpPr/>
          <p:nvPr/>
        </p:nvSpPr>
        <p:spPr>
          <a:xfrm>
            <a:off x="7337324" y="4706942"/>
            <a:ext cx="3600001" cy="4615202"/>
          </a:xfrm>
          <a:prstGeom prst="rect">
            <a:avLst/>
          </a:pr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22"/>
          <p:cNvSpPr/>
          <p:nvPr/>
        </p:nvSpPr>
        <p:spPr>
          <a:xfrm>
            <a:off x="10988185" y="43885"/>
            <a:ext cx="3600001" cy="46152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22"/>
          <p:cNvSpPr/>
          <p:nvPr/>
        </p:nvSpPr>
        <p:spPr>
          <a:xfrm>
            <a:off x="14636466" y="4707287"/>
            <a:ext cx="3600001" cy="4615201"/>
          </a:xfrm>
          <a:prstGeom prst="rect">
            <a:avLst/>
          </a:pr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22"/>
          <p:cNvSpPr/>
          <p:nvPr>
            <p:ph idx="7" type="pic"/>
          </p:nvPr>
        </p:nvSpPr>
        <p:spPr>
          <a:xfrm>
            <a:off x="1367024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3" name="Google Shape;1703;p122"/>
          <p:cNvSpPr/>
          <p:nvPr>
            <p:ph idx="8" type="pic"/>
          </p:nvPr>
        </p:nvSpPr>
        <p:spPr>
          <a:xfrm>
            <a:off x="5016594" y="365036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4" name="Google Shape;1704;p122"/>
          <p:cNvSpPr/>
          <p:nvPr>
            <p:ph idx="9" type="pic"/>
          </p:nvPr>
        </p:nvSpPr>
        <p:spPr>
          <a:xfrm>
            <a:off x="8666164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5" name="Google Shape;1705;p122"/>
          <p:cNvSpPr/>
          <p:nvPr>
            <p:ph idx="13" type="pic"/>
          </p:nvPr>
        </p:nvSpPr>
        <p:spPr>
          <a:xfrm>
            <a:off x="15965307" y="4977639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6" name="Google Shape;1706;p122"/>
          <p:cNvSpPr/>
          <p:nvPr>
            <p:ph idx="14" type="pic"/>
          </p:nvPr>
        </p:nvSpPr>
        <p:spPr>
          <a:xfrm>
            <a:off x="12317027" y="365036"/>
            <a:ext cx="942318" cy="942318"/>
          </a:xfrm>
          <a:prstGeom prst="rect">
            <a:avLst/>
          </a:prstGeom>
          <a:noFill/>
          <a:ln>
            <a:noFill/>
          </a:ln>
        </p:spPr>
      </p:sp>
      <p:sp>
        <p:nvSpPr>
          <p:cNvPr id="1707" name="Google Shape;1707;p122"/>
          <p:cNvSpPr txBox="1"/>
          <p:nvPr>
            <p:ph idx="1" type="body"/>
          </p:nvPr>
        </p:nvSpPr>
        <p:spPr>
          <a:xfrm>
            <a:off x="41589" y="6038946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None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064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064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•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064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–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064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 Light"/>
              <a:buChar char="»"/>
              <a:defRPr sz="2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8" name="Google Shape;1708;p122"/>
          <p:cNvSpPr txBox="1"/>
          <p:nvPr>
            <p:ph idx="15" type="body"/>
          </p:nvPr>
        </p:nvSpPr>
        <p:spPr>
          <a:xfrm>
            <a:off x="213781" y="6535742"/>
            <a:ext cx="3182561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9" name="Google Shape;1709;p122"/>
          <p:cNvSpPr txBox="1"/>
          <p:nvPr>
            <p:ph idx="16" type="body"/>
          </p:nvPr>
        </p:nvSpPr>
        <p:spPr>
          <a:xfrm>
            <a:off x="3734701" y="1411830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0" name="Google Shape;1710;p122"/>
          <p:cNvSpPr txBox="1"/>
          <p:nvPr>
            <p:ph idx="17" type="body"/>
          </p:nvPr>
        </p:nvSpPr>
        <p:spPr>
          <a:xfrm>
            <a:off x="3906894" y="1908628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1" name="Google Shape;1711;p122"/>
          <p:cNvSpPr txBox="1"/>
          <p:nvPr>
            <p:ph idx="18" type="body"/>
          </p:nvPr>
        </p:nvSpPr>
        <p:spPr>
          <a:xfrm>
            <a:off x="11035134" y="1411832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2" name="Google Shape;1712;p122"/>
          <p:cNvSpPr txBox="1"/>
          <p:nvPr>
            <p:ph idx="19" type="body"/>
          </p:nvPr>
        </p:nvSpPr>
        <p:spPr>
          <a:xfrm>
            <a:off x="11207325" y="1908629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3" name="Google Shape;1713;p122"/>
          <p:cNvSpPr txBox="1"/>
          <p:nvPr>
            <p:ph idx="20" type="body"/>
          </p:nvPr>
        </p:nvSpPr>
        <p:spPr>
          <a:xfrm>
            <a:off x="7367933" y="6038946"/>
            <a:ext cx="3538539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4" name="Google Shape;1714;p122"/>
          <p:cNvSpPr txBox="1"/>
          <p:nvPr>
            <p:ph idx="21" type="body"/>
          </p:nvPr>
        </p:nvSpPr>
        <p:spPr>
          <a:xfrm>
            <a:off x="7540125" y="6535742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5" name="Google Shape;1715;p122"/>
          <p:cNvSpPr txBox="1"/>
          <p:nvPr>
            <p:ph idx="22" type="body"/>
          </p:nvPr>
        </p:nvSpPr>
        <p:spPr>
          <a:xfrm>
            <a:off x="14668366" y="6038946"/>
            <a:ext cx="3538538" cy="5983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6" name="Google Shape;1716;p122"/>
          <p:cNvSpPr txBox="1"/>
          <p:nvPr>
            <p:ph idx="23" type="body"/>
          </p:nvPr>
        </p:nvSpPr>
        <p:spPr>
          <a:xfrm>
            <a:off x="14840557" y="6535743"/>
            <a:ext cx="3182562" cy="24384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7" name="Google Shape;1717;p122"/>
          <p:cNvSpPr/>
          <p:nvPr>
            <p:ph idx="24" type="pic"/>
          </p:nvPr>
        </p:nvSpPr>
        <p:spPr>
          <a:xfrm>
            <a:off x="1574656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18" name="Google Shape;1718;p122"/>
          <p:cNvSpPr/>
          <p:nvPr>
            <p:ph idx="25" type="pic"/>
          </p:nvPr>
        </p:nvSpPr>
        <p:spPr>
          <a:xfrm>
            <a:off x="8878888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19" name="Google Shape;1719;p122"/>
          <p:cNvSpPr/>
          <p:nvPr>
            <p:ph idx="26" type="pic"/>
          </p:nvPr>
        </p:nvSpPr>
        <p:spPr>
          <a:xfrm>
            <a:off x="16172941" y="4443762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0" name="Google Shape;1720;p122"/>
          <p:cNvSpPr/>
          <p:nvPr>
            <p:ph idx="27" type="pic"/>
          </p:nvPr>
        </p:nvSpPr>
        <p:spPr>
          <a:xfrm rot="10800000">
            <a:off x="5224228" y="4378414"/>
            <a:ext cx="527051" cy="527051"/>
          </a:xfrm>
          <a:prstGeom prst="rect">
            <a:avLst/>
          </a:prstGeom>
          <a:noFill/>
          <a:ln>
            <a:noFill/>
          </a:ln>
        </p:spPr>
      </p:sp>
      <p:sp>
        <p:nvSpPr>
          <p:cNvPr id="1721" name="Google Shape;1721;p122"/>
          <p:cNvSpPr/>
          <p:nvPr>
            <p:ph idx="28" type="pic"/>
          </p:nvPr>
        </p:nvSpPr>
        <p:spPr>
          <a:xfrm rot="10800000">
            <a:off x="12524660" y="4436429"/>
            <a:ext cx="527051" cy="52705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ers">
  <p:cSld name="Layer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2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24" name="Google Shape;1724;p123"/>
          <p:cNvSpPr/>
          <p:nvPr/>
        </p:nvSpPr>
        <p:spPr>
          <a:xfrm rot="5400000">
            <a:off x="5939380" y="2737529"/>
            <a:ext cx="6406063" cy="55224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23"/>
          <p:cNvSpPr/>
          <p:nvPr/>
        </p:nvSpPr>
        <p:spPr>
          <a:xfrm>
            <a:off x="8120711" y="1395630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23"/>
          <p:cNvSpPr/>
          <p:nvPr/>
        </p:nvSpPr>
        <p:spPr>
          <a:xfrm>
            <a:off x="10853395" y="288079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23"/>
          <p:cNvSpPr/>
          <p:nvPr/>
        </p:nvSpPr>
        <p:spPr>
          <a:xfrm>
            <a:off x="10853395" y="603114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23"/>
          <p:cNvSpPr/>
          <p:nvPr/>
        </p:nvSpPr>
        <p:spPr>
          <a:xfrm>
            <a:off x="8120711" y="756131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23"/>
          <p:cNvSpPr/>
          <p:nvPr/>
        </p:nvSpPr>
        <p:spPr>
          <a:xfrm>
            <a:off x="5368564" y="6031145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23"/>
          <p:cNvSpPr/>
          <p:nvPr/>
        </p:nvSpPr>
        <p:spPr>
          <a:xfrm>
            <a:off x="5368564" y="2872462"/>
            <a:ext cx="2025227" cy="20252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23"/>
          <p:cNvSpPr txBox="1"/>
          <p:nvPr>
            <p:ph idx="1" type="body"/>
          </p:nvPr>
        </p:nvSpPr>
        <p:spPr>
          <a:xfrm>
            <a:off x="6982966" y="4950495"/>
            <a:ext cx="4275476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None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•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–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 Condensed Light"/>
              <a:buChar char="»"/>
              <a:defRPr sz="36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2" name="Google Shape;1732;p123"/>
          <p:cNvSpPr txBox="1"/>
          <p:nvPr>
            <p:ph idx="2" type="body"/>
          </p:nvPr>
        </p:nvSpPr>
        <p:spPr>
          <a:xfrm>
            <a:off x="5485100" y="3405437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3" name="Google Shape;1733;p123"/>
          <p:cNvSpPr txBox="1"/>
          <p:nvPr>
            <p:ph idx="3" type="body"/>
          </p:nvPr>
        </p:nvSpPr>
        <p:spPr>
          <a:xfrm>
            <a:off x="8216911" y="1882350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4" name="Google Shape;1734;p123"/>
          <p:cNvSpPr txBox="1"/>
          <p:nvPr>
            <p:ph idx="4" type="body"/>
          </p:nvPr>
        </p:nvSpPr>
        <p:spPr>
          <a:xfrm>
            <a:off x="10953206" y="3405437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5" name="Google Shape;1735;p123"/>
          <p:cNvSpPr txBox="1"/>
          <p:nvPr>
            <p:ph idx="5" type="body"/>
          </p:nvPr>
        </p:nvSpPr>
        <p:spPr>
          <a:xfrm>
            <a:off x="5468377" y="654870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6" name="Google Shape;1736;p123"/>
          <p:cNvSpPr txBox="1"/>
          <p:nvPr>
            <p:ph idx="6" type="body"/>
          </p:nvPr>
        </p:nvSpPr>
        <p:spPr>
          <a:xfrm>
            <a:off x="10936484" y="654870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7" name="Google Shape;1737;p123"/>
          <p:cNvSpPr txBox="1"/>
          <p:nvPr>
            <p:ph idx="7" type="body"/>
          </p:nvPr>
        </p:nvSpPr>
        <p:spPr>
          <a:xfrm>
            <a:off x="8216911" y="8078871"/>
            <a:ext cx="1800202" cy="99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8" name="Google Shape;1738;p123"/>
          <p:cNvSpPr/>
          <p:nvPr/>
        </p:nvSpPr>
        <p:spPr>
          <a:xfrm rot="2700000">
            <a:off x="9571645" y="1862970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9" name="Google Shape;1739;p123"/>
          <p:cNvCxnSpPr/>
          <p:nvPr/>
        </p:nvCxnSpPr>
        <p:spPr>
          <a:xfrm>
            <a:off x="9956745" y="1589577"/>
            <a:ext cx="56452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0" name="Google Shape;1740;p123"/>
          <p:cNvSpPr/>
          <p:nvPr/>
        </p:nvSpPr>
        <p:spPr>
          <a:xfrm rot="2700000">
            <a:off x="12302145" y="3325314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1" name="Google Shape;1741;p123"/>
          <p:cNvCxnSpPr/>
          <p:nvPr/>
        </p:nvCxnSpPr>
        <p:spPr>
          <a:xfrm>
            <a:off x="12687245" y="3051922"/>
            <a:ext cx="49975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2" name="Google Shape;1742;p123"/>
          <p:cNvSpPr/>
          <p:nvPr/>
        </p:nvSpPr>
        <p:spPr>
          <a:xfrm rot="2700000">
            <a:off x="12302145" y="6483998"/>
            <a:ext cx="1045129" cy="656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3" name="Google Shape;1743;p123"/>
          <p:cNvCxnSpPr/>
          <p:nvPr/>
        </p:nvCxnSpPr>
        <p:spPr>
          <a:xfrm>
            <a:off x="12687245" y="6210605"/>
            <a:ext cx="499750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4" name="Google Shape;1744;p123"/>
          <p:cNvSpPr/>
          <p:nvPr/>
        </p:nvSpPr>
        <p:spPr>
          <a:xfrm flipH="1" rot="-2700000">
            <a:off x="4892715" y="3325314"/>
            <a:ext cx="1045129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5" name="Google Shape;1745;p123"/>
          <p:cNvCxnSpPr/>
          <p:nvPr/>
        </p:nvCxnSpPr>
        <p:spPr>
          <a:xfrm rot="10800000">
            <a:off x="527049" y="3051922"/>
            <a:ext cx="50256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6" name="Google Shape;1746;p123"/>
          <p:cNvSpPr/>
          <p:nvPr/>
        </p:nvSpPr>
        <p:spPr>
          <a:xfrm flipH="1" rot="-2700000">
            <a:off x="4892715" y="6483998"/>
            <a:ext cx="1045129" cy="6563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7" name="Google Shape;1747;p123"/>
          <p:cNvCxnSpPr/>
          <p:nvPr/>
        </p:nvCxnSpPr>
        <p:spPr>
          <a:xfrm rot="10800000">
            <a:off x="527049" y="6210605"/>
            <a:ext cx="50256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48" name="Google Shape;1748;p123"/>
          <p:cNvSpPr/>
          <p:nvPr/>
        </p:nvSpPr>
        <p:spPr>
          <a:xfrm rot="-8100000">
            <a:off x="7623216" y="8477366"/>
            <a:ext cx="1045128" cy="65632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9207" y="0"/>
                  <a:pt x="17601" y="8394"/>
                  <a:pt x="21600" y="21600"/>
                </a:cubicBezTo>
              </a:path>
            </a:pathLst>
          </a:custGeom>
          <a:noFill/>
          <a:ln cap="flat" cmpd="sng" w="9525">
            <a:solidFill>
              <a:srgbClr val="0094B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9" name="Google Shape;1749;p123"/>
          <p:cNvCxnSpPr/>
          <p:nvPr/>
        </p:nvCxnSpPr>
        <p:spPr>
          <a:xfrm flipH="1">
            <a:off x="2482849" y="9407079"/>
            <a:ext cx="5800396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dash"/>
            <a:round/>
            <a:headEnd len="sm" w="sm" type="none"/>
            <a:tailEnd len="med" w="med" type="oval"/>
          </a:ln>
        </p:spPr>
      </p:cxnSp>
      <p:sp>
        <p:nvSpPr>
          <p:cNvPr id="1750" name="Google Shape;1750;p123"/>
          <p:cNvSpPr txBox="1"/>
          <p:nvPr>
            <p:ph idx="8" type="body"/>
          </p:nvPr>
        </p:nvSpPr>
        <p:spPr>
          <a:xfrm>
            <a:off x="10405071" y="1702392"/>
            <a:ext cx="5203231" cy="84733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1" name="Google Shape;1751;p123"/>
          <p:cNvSpPr txBox="1"/>
          <p:nvPr>
            <p:ph idx="9" type="body"/>
          </p:nvPr>
        </p:nvSpPr>
        <p:spPr>
          <a:xfrm>
            <a:off x="13095882" y="3203595"/>
            <a:ext cx="4595218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2" name="Google Shape;1752;p123"/>
          <p:cNvSpPr txBox="1"/>
          <p:nvPr>
            <p:ph idx="13" type="body"/>
          </p:nvPr>
        </p:nvSpPr>
        <p:spPr>
          <a:xfrm>
            <a:off x="13108582" y="6340504"/>
            <a:ext cx="4595218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3" name="Google Shape;1753;p123"/>
          <p:cNvSpPr txBox="1"/>
          <p:nvPr>
            <p:ph idx="14" type="body"/>
          </p:nvPr>
        </p:nvSpPr>
        <p:spPr>
          <a:xfrm>
            <a:off x="496390" y="3202855"/>
            <a:ext cx="4595219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4" name="Google Shape;1754;p123"/>
          <p:cNvSpPr txBox="1"/>
          <p:nvPr>
            <p:ph idx="15" type="body"/>
          </p:nvPr>
        </p:nvSpPr>
        <p:spPr>
          <a:xfrm>
            <a:off x="520699" y="6353204"/>
            <a:ext cx="4595219" cy="1381105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5" name="Google Shape;1755;p123"/>
          <p:cNvSpPr txBox="1"/>
          <p:nvPr>
            <p:ph idx="16" type="body"/>
          </p:nvPr>
        </p:nvSpPr>
        <p:spPr>
          <a:xfrm>
            <a:off x="2619971" y="8433392"/>
            <a:ext cx="5203231" cy="847339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6" name="Google Shape;1756;p123"/>
          <p:cNvSpPr txBox="1"/>
          <p:nvPr>
            <p:ph idx="17" type="body"/>
          </p:nvPr>
        </p:nvSpPr>
        <p:spPr>
          <a:xfrm>
            <a:off x="457200" y="353667"/>
            <a:ext cx="6769100" cy="1983134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57" name="Google Shape;1757;p123"/>
          <p:cNvCxnSpPr/>
          <p:nvPr/>
        </p:nvCxnSpPr>
        <p:spPr>
          <a:xfrm rot="10800000">
            <a:off x="-793" y="2372533"/>
            <a:ext cx="7463585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ユーザー設定レイアウト">
  <p:cSld name="2_ユーザー設定レイアウト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24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24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24"/>
          <p:cNvSpPr/>
          <p:nvPr>
            <p:ph idx="2" type="pic"/>
          </p:nvPr>
        </p:nvSpPr>
        <p:spPr>
          <a:xfrm>
            <a:off x="0" y="0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2" name="Google Shape;1762;p12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63" name="Google Shape;1763;p124"/>
          <p:cNvSpPr/>
          <p:nvPr>
            <p:ph idx="3" type="pic"/>
          </p:nvPr>
        </p:nvSpPr>
        <p:spPr>
          <a:xfrm>
            <a:off x="4570412" y="0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4" name="Google Shape;1764;p124"/>
          <p:cNvSpPr/>
          <p:nvPr>
            <p:ph idx="4" type="pic"/>
          </p:nvPr>
        </p:nvSpPr>
        <p:spPr>
          <a:xfrm>
            <a:off x="9144000" y="0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5" name="Google Shape;1765;p124"/>
          <p:cNvSpPr/>
          <p:nvPr>
            <p:ph idx="5" type="pic"/>
          </p:nvPr>
        </p:nvSpPr>
        <p:spPr>
          <a:xfrm>
            <a:off x="13714412" y="0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6" name="Google Shape;1766;p124"/>
          <p:cNvSpPr/>
          <p:nvPr>
            <p:ph idx="6" type="pic"/>
          </p:nvPr>
        </p:nvSpPr>
        <p:spPr>
          <a:xfrm>
            <a:off x="0" y="3284406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Google Shape;1767;p124"/>
          <p:cNvSpPr/>
          <p:nvPr>
            <p:ph idx="7" type="pic"/>
          </p:nvPr>
        </p:nvSpPr>
        <p:spPr>
          <a:xfrm>
            <a:off x="4570412" y="3284406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8" name="Google Shape;1768;p124"/>
          <p:cNvSpPr/>
          <p:nvPr>
            <p:ph idx="8" type="pic"/>
          </p:nvPr>
        </p:nvSpPr>
        <p:spPr>
          <a:xfrm>
            <a:off x="9144000" y="3284406"/>
            <a:ext cx="4572000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124"/>
          <p:cNvSpPr/>
          <p:nvPr>
            <p:ph idx="9" type="pic"/>
          </p:nvPr>
        </p:nvSpPr>
        <p:spPr>
          <a:xfrm>
            <a:off x="13714412" y="3284406"/>
            <a:ext cx="4572001" cy="3299255"/>
          </a:xfrm>
          <a:prstGeom prst="rect">
            <a:avLst/>
          </a:prstGeom>
          <a:noFill/>
          <a:ln>
            <a:noFill/>
          </a:ln>
        </p:spPr>
      </p:sp>
      <p:sp>
        <p:nvSpPr>
          <p:cNvPr id="1770" name="Google Shape;1770;p124"/>
          <p:cNvSpPr txBox="1"/>
          <p:nvPr>
            <p:ph idx="1" type="body"/>
          </p:nvPr>
        </p:nvSpPr>
        <p:spPr>
          <a:xfrm>
            <a:off x="0" y="2714365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None/>
              <a:defRPr sz="2000">
                <a:solidFill>
                  <a:srgbClr val="FFFFFF"/>
                </a:solidFill>
              </a:defRPr>
            </a:lvl1pPr>
            <a:lvl2pPr indent="-355600" lvl="1" marL="9144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2pPr>
            <a:lvl3pPr indent="-355600" lvl="2" marL="1371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•"/>
              <a:defRPr sz="2000">
                <a:solidFill>
                  <a:srgbClr val="FFFFFF"/>
                </a:solidFill>
              </a:defRPr>
            </a:lvl3pPr>
            <a:lvl4pPr indent="-355600" lvl="3" marL="18288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–"/>
              <a:defRPr sz="2000">
                <a:solidFill>
                  <a:srgbClr val="FFFFFF"/>
                </a:solidFill>
              </a:defRPr>
            </a:lvl4pPr>
            <a:lvl5pPr indent="-355600" lvl="4" marL="22860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Light"/>
              <a:buChar char="»"/>
              <a:defRPr sz="2000"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1" name="Google Shape;1771;p124"/>
          <p:cNvSpPr txBox="1"/>
          <p:nvPr>
            <p:ph idx="13" type="body"/>
          </p:nvPr>
        </p:nvSpPr>
        <p:spPr>
          <a:xfrm>
            <a:off x="4570412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2" name="Google Shape;1772;p124"/>
          <p:cNvSpPr txBox="1"/>
          <p:nvPr>
            <p:ph idx="14" type="body"/>
          </p:nvPr>
        </p:nvSpPr>
        <p:spPr>
          <a:xfrm>
            <a:off x="9142413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3" name="Google Shape;1773;p124"/>
          <p:cNvSpPr txBox="1"/>
          <p:nvPr>
            <p:ph idx="15" type="body"/>
          </p:nvPr>
        </p:nvSpPr>
        <p:spPr>
          <a:xfrm>
            <a:off x="13712826" y="2714365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4" name="Google Shape;1774;p124"/>
          <p:cNvSpPr txBox="1"/>
          <p:nvPr>
            <p:ph idx="16" type="body"/>
          </p:nvPr>
        </p:nvSpPr>
        <p:spPr>
          <a:xfrm>
            <a:off x="1587" y="5998771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5" name="Google Shape;1775;p124"/>
          <p:cNvSpPr txBox="1"/>
          <p:nvPr>
            <p:ph idx="17" type="body"/>
          </p:nvPr>
        </p:nvSpPr>
        <p:spPr>
          <a:xfrm>
            <a:off x="4572000" y="5998771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6" name="Google Shape;1776;p124"/>
          <p:cNvSpPr txBox="1"/>
          <p:nvPr>
            <p:ph idx="18" type="body"/>
          </p:nvPr>
        </p:nvSpPr>
        <p:spPr>
          <a:xfrm>
            <a:off x="9144000" y="5998771"/>
            <a:ext cx="4572000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7" name="Google Shape;1777;p124"/>
          <p:cNvSpPr txBox="1"/>
          <p:nvPr>
            <p:ph idx="19" type="body"/>
          </p:nvPr>
        </p:nvSpPr>
        <p:spPr>
          <a:xfrm>
            <a:off x="13714412" y="5998771"/>
            <a:ext cx="4572001" cy="581284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8" name="Google Shape;1778;p124"/>
          <p:cNvSpPr txBox="1"/>
          <p:nvPr>
            <p:ph idx="20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79" name="Google Shape;1779;p124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0" name="Google Shape;1780;p124"/>
          <p:cNvSpPr txBox="1"/>
          <p:nvPr>
            <p:ph idx="21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1">
  <p:cSld name="Flow 1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5"/>
          <p:cNvSpPr/>
          <p:nvPr/>
        </p:nvSpPr>
        <p:spPr>
          <a:xfrm>
            <a:off x="0" y="2628900"/>
            <a:ext cx="18351500" cy="29591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245" y="21600"/>
                </a:lnTo>
                <a:lnTo>
                  <a:pt x="4245" y="0"/>
                </a:lnTo>
                <a:lnTo>
                  <a:pt x="8580" y="0"/>
                </a:lnTo>
                <a:lnTo>
                  <a:pt x="8580" y="15760"/>
                </a:lnTo>
                <a:lnTo>
                  <a:pt x="12945" y="15760"/>
                </a:lnTo>
                <a:lnTo>
                  <a:pt x="12945" y="6211"/>
                </a:lnTo>
                <a:lnTo>
                  <a:pt x="17265" y="6211"/>
                </a:lnTo>
                <a:lnTo>
                  <a:pt x="17265" y="20488"/>
                </a:lnTo>
                <a:lnTo>
                  <a:pt x="21600" y="20488"/>
                </a:lnTo>
              </a:path>
            </a:pathLst>
          </a:custGeom>
          <a:noFill/>
          <a:ln cap="flat" cmpd="sng" w="76200">
            <a:solidFill>
              <a:srgbClr val="7FE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3" name="Google Shape;1783;p125"/>
          <p:cNvGrpSpPr/>
          <p:nvPr/>
        </p:nvGrpSpPr>
        <p:grpSpPr>
          <a:xfrm>
            <a:off x="874986" y="5956563"/>
            <a:ext cx="3420382" cy="1717952"/>
            <a:chOff x="0" y="0"/>
            <a:chExt cx="3420380" cy="1717950"/>
          </a:xfrm>
        </p:grpSpPr>
        <p:sp>
          <p:nvSpPr>
            <p:cNvPr id="1784" name="Google Shape;1784;p125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25"/>
            <p:cNvSpPr/>
            <p:nvPr/>
          </p:nvSpPr>
          <p:spPr>
            <a:xfrm>
              <a:off x="1440160" y="0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6" name="Google Shape;1786;p125"/>
          <p:cNvSpPr/>
          <p:nvPr/>
        </p:nvSpPr>
        <p:spPr>
          <a:xfrm>
            <a:off x="295887" y="5742032"/>
            <a:ext cx="927894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25"/>
          <p:cNvSpPr/>
          <p:nvPr>
            <p:ph idx="2" type="pic"/>
          </p:nvPr>
        </p:nvSpPr>
        <p:spPr>
          <a:xfrm>
            <a:off x="519120" y="5981963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788" name="Google Shape;1788;p12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789" name="Google Shape;1789;p125"/>
          <p:cNvSpPr txBox="1"/>
          <p:nvPr>
            <p:ph idx="1" type="body"/>
          </p:nvPr>
        </p:nvSpPr>
        <p:spPr>
          <a:xfrm>
            <a:off x="43409" y="4537974"/>
            <a:ext cx="3538539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None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334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334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•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334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–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334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Roboto Condensed Light"/>
              <a:buChar char="»"/>
              <a:defRPr sz="4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0" name="Google Shape;1790;p125"/>
          <p:cNvSpPr txBox="1"/>
          <p:nvPr>
            <p:ph idx="3" type="body"/>
          </p:nvPr>
        </p:nvSpPr>
        <p:spPr>
          <a:xfrm>
            <a:off x="1223779" y="6279181"/>
            <a:ext cx="2846562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1" name="Google Shape;1791;p125"/>
          <p:cNvSpPr txBox="1"/>
          <p:nvPr>
            <p:ph idx="4" type="body"/>
          </p:nvPr>
        </p:nvSpPr>
        <p:spPr>
          <a:xfrm>
            <a:off x="3750678" y="2692768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2" name="Google Shape;1792;p125"/>
          <p:cNvSpPr txBox="1"/>
          <p:nvPr>
            <p:ph idx="5" type="body"/>
          </p:nvPr>
        </p:nvSpPr>
        <p:spPr>
          <a:xfrm>
            <a:off x="11069635" y="3543982"/>
            <a:ext cx="3538539" cy="9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3" name="Google Shape;1793;p125"/>
          <p:cNvSpPr txBox="1"/>
          <p:nvPr>
            <p:ph idx="6" type="body"/>
          </p:nvPr>
        </p:nvSpPr>
        <p:spPr>
          <a:xfrm>
            <a:off x="7408026" y="3731562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4" name="Google Shape;1794;p125"/>
          <p:cNvSpPr txBox="1"/>
          <p:nvPr>
            <p:ph idx="7" type="body"/>
          </p:nvPr>
        </p:nvSpPr>
        <p:spPr>
          <a:xfrm>
            <a:off x="14715041" y="4402957"/>
            <a:ext cx="3538538" cy="9901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95" name="Google Shape;1795;p125"/>
          <p:cNvGrpSpPr/>
          <p:nvPr/>
        </p:nvGrpSpPr>
        <p:grpSpPr>
          <a:xfrm>
            <a:off x="3759991" y="757554"/>
            <a:ext cx="3420382" cy="1717952"/>
            <a:chOff x="0" y="0"/>
            <a:chExt cx="3420380" cy="1717950"/>
          </a:xfrm>
        </p:grpSpPr>
        <p:sp>
          <p:nvSpPr>
            <p:cNvPr id="1796" name="Google Shape;1796;p125"/>
            <p:cNvSpPr/>
            <p:nvPr/>
          </p:nvSpPr>
          <p:spPr>
            <a:xfrm rot="10800000">
              <a:off x="0" y="0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25"/>
            <p:cNvSpPr/>
            <p:nvPr/>
          </p:nvSpPr>
          <p:spPr>
            <a:xfrm rot="10800000">
              <a:off x="1440160" y="1252380"/>
              <a:ext cx="540060" cy="465570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8" name="Google Shape;1798;p125"/>
          <p:cNvSpPr txBox="1"/>
          <p:nvPr>
            <p:ph idx="8" type="body"/>
          </p:nvPr>
        </p:nvSpPr>
        <p:spPr>
          <a:xfrm>
            <a:off x="4197179" y="810142"/>
            <a:ext cx="2758167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799" name="Google Shape;1799;p125"/>
          <p:cNvGrpSpPr/>
          <p:nvPr/>
        </p:nvGrpSpPr>
        <p:grpSpPr>
          <a:xfrm>
            <a:off x="11078420" y="1612649"/>
            <a:ext cx="3420382" cy="1717952"/>
            <a:chOff x="0" y="0"/>
            <a:chExt cx="3420380" cy="1717950"/>
          </a:xfrm>
        </p:grpSpPr>
        <p:sp>
          <p:nvSpPr>
            <p:cNvPr id="1800" name="Google Shape;1800;p125"/>
            <p:cNvSpPr/>
            <p:nvPr/>
          </p:nvSpPr>
          <p:spPr>
            <a:xfrm rot="10800000">
              <a:off x="0" y="0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25"/>
            <p:cNvSpPr/>
            <p:nvPr/>
          </p:nvSpPr>
          <p:spPr>
            <a:xfrm rot="10800000">
              <a:off x="1440160" y="1252381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2" name="Google Shape;1802;p125"/>
          <p:cNvSpPr txBox="1"/>
          <p:nvPr>
            <p:ph idx="9" type="body"/>
          </p:nvPr>
        </p:nvSpPr>
        <p:spPr>
          <a:xfrm>
            <a:off x="11542366" y="1665236"/>
            <a:ext cx="2731411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03" name="Google Shape;1803;p125"/>
          <p:cNvGrpSpPr/>
          <p:nvPr/>
        </p:nvGrpSpPr>
        <p:grpSpPr>
          <a:xfrm>
            <a:off x="7432223" y="5200544"/>
            <a:ext cx="3420382" cy="1717952"/>
            <a:chOff x="0" y="0"/>
            <a:chExt cx="3420380" cy="1717950"/>
          </a:xfrm>
        </p:grpSpPr>
        <p:sp>
          <p:nvSpPr>
            <p:cNvPr id="1804" name="Google Shape;1804;p125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25"/>
            <p:cNvSpPr/>
            <p:nvPr/>
          </p:nvSpPr>
          <p:spPr>
            <a:xfrm>
              <a:off x="1440159" y="0"/>
              <a:ext cx="540061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6" name="Google Shape;1806;p125"/>
          <p:cNvSpPr txBox="1"/>
          <p:nvPr>
            <p:ph idx="13" type="body"/>
          </p:nvPr>
        </p:nvSpPr>
        <p:spPr>
          <a:xfrm>
            <a:off x="7904047" y="5523162"/>
            <a:ext cx="2723533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807" name="Google Shape;1807;p125"/>
          <p:cNvGrpSpPr/>
          <p:nvPr/>
        </p:nvGrpSpPr>
        <p:grpSpPr>
          <a:xfrm>
            <a:off x="14678820" y="5830920"/>
            <a:ext cx="3420382" cy="1717951"/>
            <a:chOff x="0" y="0"/>
            <a:chExt cx="3420380" cy="1717950"/>
          </a:xfrm>
        </p:grpSpPr>
        <p:sp>
          <p:nvSpPr>
            <p:cNvPr id="1808" name="Google Shape;1808;p125"/>
            <p:cNvSpPr/>
            <p:nvPr/>
          </p:nvSpPr>
          <p:spPr>
            <a:xfrm>
              <a:off x="0" y="232785"/>
              <a:ext cx="3420380" cy="1485165"/>
            </a:xfrm>
            <a:prstGeom prst="rect">
              <a:avLst/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25"/>
            <p:cNvSpPr/>
            <p:nvPr/>
          </p:nvSpPr>
          <p:spPr>
            <a:xfrm>
              <a:off x="1440159" y="0"/>
              <a:ext cx="540062" cy="465569"/>
            </a:xfrm>
            <a:prstGeom prst="triangle">
              <a:avLst>
                <a:gd fmla="val 50000" name="adj"/>
              </a:avLst>
            </a:prstGeom>
            <a:solidFill>
              <a:srgbClr val="BFF2FF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rgbClr val="6C6C6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0" name="Google Shape;1810;p125"/>
          <p:cNvSpPr txBox="1"/>
          <p:nvPr>
            <p:ph idx="14" type="body"/>
          </p:nvPr>
        </p:nvSpPr>
        <p:spPr>
          <a:xfrm>
            <a:off x="15142767" y="6102737"/>
            <a:ext cx="2731411" cy="138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1" name="Google Shape;1811;p125"/>
          <p:cNvSpPr/>
          <p:nvPr/>
        </p:nvSpPr>
        <p:spPr>
          <a:xfrm rot="8100000">
            <a:off x="3408293" y="4036795"/>
            <a:ext cx="405046" cy="405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5"/>
          <p:cNvSpPr/>
          <p:nvPr/>
        </p:nvSpPr>
        <p:spPr>
          <a:xfrm rot="-2700000">
            <a:off x="14476297" y="4100467"/>
            <a:ext cx="405046" cy="4050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25"/>
          <p:cNvSpPr/>
          <p:nvPr/>
        </p:nvSpPr>
        <p:spPr>
          <a:xfrm>
            <a:off x="3295853" y="293607"/>
            <a:ext cx="927893" cy="927894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25"/>
          <p:cNvSpPr/>
          <p:nvPr>
            <p:ph idx="15" type="pic"/>
          </p:nvPr>
        </p:nvSpPr>
        <p:spPr>
          <a:xfrm>
            <a:off x="3519087" y="533540"/>
            <a:ext cx="446292" cy="446291"/>
          </a:xfrm>
          <a:prstGeom prst="rect">
            <a:avLst/>
          </a:prstGeom>
          <a:noFill/>
          <a:ln>
            <a:noFill/>
          </a:ln>
        </p:spPr>
      </p:sp>
      <p:sp>
        <p:nvSpPr>
          <p:cNvPr id="1815" name="Google Shape;1815;p125"/>
          <p:cNvSpPr/>
          <p:nvPr/>
        </p:nvSpPr>
        <p:spPr>
          <a:xfrm>
            <a:off x="6968276" y="4939205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25"/>
          <p:cNvSpPr/>
          <p:nvPr>
            <p:ph idx="16" type="pic"/>
          </p:nvPr>
        </p:nvSpPr>
        <p:spPr>
          <a:xfrm>
            <a:off x="7191509" y="5179138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17" name="Google Shape;1817;p125"/>
          <p:cNvSpPr/>
          <p:nvPr/>
        </p:nvSpPr>
        <p:spPr>
          <a:xfrm>
            <a:off x="10614476" y="1144705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125"/>
          <p:cNvSpPr/>
          <p:nvPr>
            <p:ph idx="17" type="pic"/>
          </p:nvPr>
        </p:nvSpPr>
        <p:spPr>
          <a:xfrm>
            <a:off x="10837709" y="1384636"/>
            <a:ext cx="446291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19" name="Google Shape;1819;p125"/>
          <p:cNvSpPr/>
          <p:nvPr/>
        </p:nvSpPr>
        <p:spPr>
          <a:xfrm>
            <a:off x="14214876" y="5595759"/>
            <a:ext cx="927893" cy="927893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125"/>
          <p:cNvSpPr/>
          <p:nvPr>
            <p:ph idx="18" type="pic"/>
          </p:nvPr>
        </p:nvSpPr>
        <p:spPr>
          <a:xfrm>
            <a:off x="14438109" y="5835691"/>
            <a:ext cx="446292" cy="446292"/>
          </a:xfrm>
          <a:prstGeom prst="rect">
            <a:avLst/>
          </a:prstGeom>
          <a:noFill/>
          <a:ln>
            <a:noFill/>
          </a:ln>
        </p:spPr>
      </p:sp>
      <p:sp>
        <p:nvSpPr>
          <p:cNvPr id="1821" name="Google Shape;1821;p125"/>
          <p:cNvSpPr txBox="1"/>
          <p:nvPr>
            <p:ph idx="19" type="body"/>
          </p:nvPr>
        </p:nvSpPr>
        <p:spPr>
          <a:xfrm>
            <a:off x="4921594" y="7077099"/>
            <a:ext cx="8399079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22" name="Google Shape;1822;p125"/>
          <p:cNvCxnSpPr/>
          <p:nvPr/>
        </p:nvCxnSpPr>
        <p:spPr>
          <a:xfrm rot="10800000">
            <a:off x="3332955" y="8335059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3" name="Google Shape;1823;p125"/>
          <p:cNvSpPr txBox="1"/>
          <p:nvPr>
            <p:ph idx="20" type="body"/>
          </p:nvPr>
        </p:nvSpPr>
        <p:spPr>
          <a:xfrm>
            <a:off x="3332955" y="8432800"/>
            <a:ext cx="11632277" cy="1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oints and Texts">
  <p:cSld name="6 Points and Tex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5" name="Google Shape;1825;p12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6" name="Google Shape;1826;p126"/>
          <p:cNvCxnSpPr/>
          <p:nvPr/>
        </p:nvCxnSpPr>
        <p:spPr>
          <a:xfrm rot="10800000">
            <a:off x="-794" y="4079090"/>
            <a:ext cx="18286413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7" name="Google Shape;1827;p126"/>
          <p:cNvSpPr/>
          <p:nvPr/>
        </p:nvSpPr>
        <p:spPr>
          <a:xfrm rot="5400000">
            <a:off x="2000979" y="2470017"/>
            <a:ext cx="6406064" cy="5522466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5332" y="0"/>
                </a:lnTo>
                <a:lnTo>
                  <a:pt x="16268" y="0"/>
                </a:lnTo>
                <a:lnTo>
                  <a:pt x="21600" y="10800"/>
                </a:lnTo>
                <a:lnTo>
                  <a:pt x="16268" y="21600"/>
                </a:lnTo>
                <a:lnTo>
                  <a:pt x="5332" y="21600"/>
                </a:lnTo>
                <a:close/>
              </a:path>
            </a:pathLst>
          </a:cu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2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29" name="Google Shape;1829;p126"/>
          <p:cNvSpPr/>
          <p:nvPr/>
        </p:nvSpPr>
        <p:spPr>
          <a:xfrm rot="8100000">
            <a:off x="3826252" y="803284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26"/>
          <p:cNvSpPr/>
          <p:nvPr/>
        </p:nvSpPr>
        <p:spPr>
          <a:xfrm rot="4500000">
            <a:off x="1288947" y="2233591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26"/>
          <p:cNvSpPr/>
          <p:nvPr/>
        </p:nvSpPr>
        <p:spPr>
          <a:xfrm rot="900000">
            <a:off x="1288947" y="5115943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26"/>
          <p:cNvSpPr/>
          <p:nvPr/>
        </p:nvSpPr>
        <p:spPr>
          <a:xfrm rot="-2700000">
            <a:off x="3847129" y="6525190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26"/>
          <p:cNvSpPr/>
          <p:nvPr/>
        </p:nvSpPr>
        <p:spPr>
          <a:xfrm rot="-6300000">
            <a:off x="6384433" y="5094883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26"/>
          <p:cNvSpPr/>
          <p:nvPr/>
        </p:nvSpPr>
        <p:spPr>
          <a:xfrm rot="-9900000">
            <a:off x="6384433" y="2212530"/>
            <a:ext cx="2713767" cy="2713767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26"/>
          <p:cNvSpPr txBox="1"/>
          <p:nvPr>
            <p:ph idx="1" type="body"/>
          </p:nvPr>
        </p:nvSpPr>
        <p:spPr>
          <a:xfrm>
            <a:off x="3922624" y="1633110"/>
            <a:ext cx="2475276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None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•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–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Condensed Light"/>
              <a:buChar char="»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6" name="Google Shape;1836;p126"/>
          <p:cNvSpPr/>
          <p:nvPr>
            <p:ph idx="2" type="pic"/>
          </p:nvPr>
        </p:nvSpPr>
        <p:spPr>
          <a:xfrm>
            <a:off x="4801899" y="937211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37" name="Google Shape;1837;p126"/>
          <p:cNvSpPr txBox="1"/>
          <p:nvPr>
            <p:ph idx="3" type="body"/>
          </p:nvPr>
        </p:nvSpPr>
        <p:spPr>
          <a:xfrm>
            <a:off x="4048571" y="2083160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8" name="Google Shape;1838;p126"/>
          <p:cNvSpPr txBox="1"/>
          <p:nvPr>
            <p:ph idx="4" type="body"/>
          </p:nvPr>
        </p:nvSpPr>
        <p:spPr>
          <a:xfrm>
            <a:off x="6469084" y="3094094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9" name="Google Shape;1839;p126"/>
          <p:cNvSpPr/>
          <p:nvPr>
            <p:ph idx="5" type="pic"/>
          </p:nvPr>
        </p:nvSpPr>
        <p:spPr>
          <a:xfrm>
            <a:off x="7348360" y="2398195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0" name="Google Shape;1840;p126"/>
          <p:cNvSpPr txBox="1"/>
          <p:nvPr>
            <p:ph idx="6" type="body"/>
          </p:nvPr>
        </p:nvSpPr>
        <p:spPr>
          <a:xfrm>
            <a:off x="6595032" y="3544144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1" name="Google Shape;1841;p126"/>
          <p:cNvSpPr txBox="1"/>
          <p:nvPr>
            <p:ph idx="7" type="body"/>
          </p:nvPr>
        </p:nvSpPr>
        <p:spPr>
          <a:xfrm>
            <a:off x="1373599" y="3049089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2" name="Google Shape;1842;p126"/>
          <p:cNvSpPr/>
          <p:nvPr>
            <p:ph idx="8" type="pic"/>
          </p:nvPr>
        </p:nvSpPr>
        <p:spPr>
          <a:xfrm>
            <a:off x="2252876" y="2353190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3" name="Google Shape;1843;p126"/>
          <p:cNvSpPr txBox="1"/>
          <p:nvPr>
            <p:ph idx="9" type="body"/>
          </p:nvPr>
        </p:nvSpPr>
        <p:spPr>
          <a:xfrm>
            <a:off x="1499547" y="3499139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4" name="Google Shape;1844;p126"/>
          <p:cNvSpPr txBox="1"/>
          <p:nvPr>
            <p:ph idx="13" type="body"/>
          </p:nvPr>
        </p:nvSpPr>
        <p:spPr>
          <a:xfrm>
            <a:off x="1373599" y="5927147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5" name="Google Shape;1845;p126"/>
          <p:cNvSpPr/>
          <p:nvPr>
            <p:ph idx="14" type="pic"/>
          </p:nvPr>
        </p:nvSpPr>
        <p:spPr>
          <a:xfrm>
            <a:off x="2252876" y="5231248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6" name="Google Shape;1846;p126"/>
          <p:cNvSpPr txBox="1"/>
          <p:nvPr>
            <p:ph idx="15" type="body"/>
          </p:nvPr>
        </p:nvSpPr>
        <p:spPr>
          <a:xfrm>
            <a:off x="1499547" y="6377197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7" name="Google Shape;1847;p126"/>
          <p:cNvSpPr txBox="1"/>
          <p:nvPr>
            <p:ph idx="16" type="body"/>
          </p:nvPr>
        </p:nvSpPr>
        <p:spPr>
          <a:xfrm>
            <a:off x="6469084" y="5908585"/>
            <a:ext cx="2475277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8" name="Google Shape;1848;p126"/>
          <p:cNvSpPr/>
          <p:nvPr>
            <p:ph idx="17" type="pic"/>
          </p:nvPr>
        </p:nvSpPr>
        <p:spPr>
          <a:xfrm>
            <a:off x="7348360" y="5212686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49" name="Google Shape;1849;p126"/>
          <p:cNvSpPr txBox="1"/>
          <p:nvPr>
            <p:ph idx="18" type="body"/>
          </p:nvPr>
        </p:nvSpPr>
        <p:spPr>
          <a:xfrm>
            <a:off x="6595032" y="6358635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0" name="Google Shape;1850;p126"/>
          <p:cNvSpPr txBox="1"/>
          <p:nvPr>
            <p:ph idx="19" type="body"/>
          </p:nvPr>
        </p:nvSpPr>
        <p:spPr>
          <a:xfrm>
            <a:off x="3922624" y="7324563"/>
            <a:ext cx="2475276" cy="585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1" name="Google Shape;1851;p126"/>
          <p:cNvSpPr/>
          <p:nvPr>
            <p:ph idx="20" type="pic"/>
          </p:nvPr>
        </p:nvSpPr>
        <p:spPr>
          <a:xfrm>
            <a:off x="4801899" y="6583660"/>
            <a:ext cx="785910" cy="785910"/>
          </a:xfrm>
          <a:prstGeom prst="rect">
            <a:avLst/>
          </a:prstGeom>
          <a:noFill/>
          <a:ln>
            <a:noFill/>
          </a:ln>
        </p:spPr>
      </p:sp>
      <p:sp>
        <p:nvSpPr>
          <p:cNvPr id="1852" name="Google Shape;1852;p126"/>
          <p:cNvSpPr txBox="1"/>
          <p:nvPr>
            <p:ph idx="21" type="body"/>
          </p:nvPr>
        </p:nvSpPr>
        <p:spPr>
          <a:xfrm>
            <a:off x="4048571" y="7729608"/>
            <a:ext cx="2241183" cy="1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3" name="Google Shape;1853;p126"/>
          <p:cNvSpPr txBox="1"/>
          <p:nvPr>
            <p:ph idx="22" type="body"/>
          </p:nvPr>
        </p:nvSpPr>
        <p:spPr>
          <a:xfrm>
            <a:off x="9548248" y="1217283"/>
            <a:ext cx="7914917" cy="279031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4" name="Google Shape;1854;p126"/>
          <p:cNvSpPr/>
          <p:nvPr/>
        </p:nvSpPr>
        <p:spPr>
          <a:xfrm>
            <a:off x="9615805" y="4406586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26"/>
          <p:cNvSpPr txBox="1"/>
          <p:nvPr>
            <p:ph idx="23" type="body"/>
          </p:nvPr>
        </p:nvSpPr>
        <p:spPr>
          <a:xfrm>
            <a:off x="10095502" y="4779150"/>
            <a:ext cx="7328625" cy="162709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6" name="Google Shape;1856;p126"/>
          <p:cNvSpPr txBox="1"/>
          <p:nvPr>
            <p:ph idx="24" type="body"/>
          </p:nvPr>
        </p:nvSpPr>
        <p:spPr>
          <a:xfrm>
            <a:off x="10095502" y="4199721"/>
            <a:ext cx="73286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7" name="Google Shape;1857;p126"/>
          <p:cNvSpPr/>
          <p:nvPr/>
        </p:nvSpPr>
        <p:spPr>
          <a:xfrm>
            <a:off x="9615805" y="6824750"/>
            <a:ext cx="479696" cy="359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13507" y="0"/>
                </a:lnTo>
                <a:lnTo>
                  <a:pt x="21600" y="10800"/>
                </a:lnTo>
                <a:lnTo>
                  <a:pt x="13507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26"/>
          <p:cNvSpPr txBox="1"/>
          <p:nvPr>
            <p:ph idx="25" type="body"/>
          </p:nvPr>
        </p:nvSpPr>
        <p:spPr>
          <a:xfrm>
            <a:off x="10095502" y="7208094"/>
            <a:ext cx="7328625" cy="1627090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9" name="Google Shape;1859;p126"/>
          <p:cNvSpPr txBox="1"/>
          <p:nvPr>
            <p:ph idx="26" type="body"/>
          </p:nvPr>
        </p:nvSpPr>
        <p:spPr>
          <a:xfrm>
            <a:off x="10095502" y="6617883"/>
            <a:ext cx="73286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1_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6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None/>
              <a:defRPr sz="9600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38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838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•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838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–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838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9600"/>
              <a:buFont typeface="Roboto Condensed Light"/>
              <a:buChar char="»"/>
              <a:defRPr sz="96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99" name="Google Shape;99;p46"/>
          <p:cNvSpPr txBox="1"/>
          <p:nvPr>
            <p:ph idx="2" type="body"/>
          </p:nvPr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100" name="Google Shape;100;p46"/>
          <p:cNvSpPr txBox="1"/>
          <p:nvPr>
            <p:ph idx="3" type="body"/>
          </p:nvPr>
        </p:nvSpPr>
        <p:spPr>
          <a:xfrm>
            <a:off x="3855118" y="6763680"/>
            <a:ext cx="10576177" cy="31728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icrosoft JhengHei"/>
              <a:buNone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 Light"/>
              <a:buChar char="•"/>
              <a:defRPr/>
            </a:lvl9pPr>
          </a:lstStyle>
          <a:p/>
        </p:txBody>
      </p:sp>
      <p:sp>
        <p:nvSpPr>
          <p:cNvPr id="101" name="Google Shape;101;p46"/>
          <p:cNvSpPr txBox="1"/>
          <p:nvPr>
            <p:ph idx="12" type="sldNum"/>
          </p:nvPr>
        </p:nvSpPr>
        <p:spPr>
          <a:xfrm>
            <a:off x="8833061" y="9396045"/>
            <a:ext cx="4264238" cy="2769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910044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ers">
  <p:cSld name="Moniters">
    <p:bg>
      <p:bgPr>
        <a:solidFill>
          <a:srgbClr val="FFFFFF"/>
        </a:solidFill>
      </p:bgPr>
    </p:bg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1" name="Google Shape;1861;p127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2" name="Google Shape;1862;p127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27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27"/>
          <p:cNvSpPr/>
          <p:nvPr/>
        </p:nvSpPr>
        <p:spPr>
          <a:xfrm>
            <a:off x="-2" y="-1"/>
            <a:ext cx="18286414" cy="6583662"/>
          </a:xfrm>
          <a:prstGeom prst="rect">
            <a:avLst/>
          </a:pr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27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66" name="Google Shape;1866;p127"/>
          <p:cNvSpPr txBox="1"/>
          <p:nvPr>
            <p:ph idx="1" type="body"/>
          </p:nvPr>
        </p:nvSpPr>
        <p:spPr>
          <a:xfrm>
            <a:off x="412235" y="1208103"/>
            <a:ext cx="6221088" cy="50339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7" name="Google Shape;1867;p127"/>
          <p:cNvSpPr/>
          <p:nvPr>
            <p:ph idx="2" type="pic"/>
          </p:nvPr>
        </p:nvSpPr>
        <p:spPr>
          <a:xfrm>
            <a:off x="667030" y="1433128"/>
            <a:ext cx="5733350" cy="315035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Google Shape;1868;p127"/>
          <p:cNvSpPr txBox="1"/>
          <p:nvPr>
            <p:ph idx="3" type="body"/>
          </p:nvPr>
        </p:nvSpPr>
        <p:spPr>
          <a:xfrm>
            <a:off x="11588711" y="1201446"/>
            <a:ext cx="6221088" cy="50339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9" name="Google Shape;1869;p127"/>
          <p:cNvSpPr/>
          <p:nvPr>
            <p:ph idx="4" type="pic"/>
          </p:nvPr>
        </p:nvSpPr>
        <p:spPr>
          <a:xfrm>
            <a:off x="11843505" y="1426470"/>
            <a:ext cx="5733349" cy="3150351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p127"/>
          <p:cNvSpPr txBox="1"/>
          <p:nvPr>
            <p:ph idx="5" type="body"/>
          </p:nvPr>
        </p:nvSpPr>
        <p:spPr>
          <a:xfrm>
            <a:off x="5546049" y="958035"/>
            <a:ext cx="7197557" cy="582403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1" name="Google Shape;1871;p127"/>
          <p:cNvSpPr/>
          <p:nvPr>
            <p:ph idx="6" type="pic"/>
          </p:nvPr>
        </p:nvSpPr>
        <p:spPr>
          <a:xfrm>
            <a:off x="5814679" y="1201444"/>
            <a:ext cx="6660741" cy="3645406"/>
          </a:xfrm>
          <a:prstGeom prst="rect">
            <a:avLst/>
          </a:prstGeom>
          <a:noFill/>
          <a:ln>
            <a:noFill/>
          </a:ln>
        </p:spPr>
      </p:sp>
      <p:sp>
        <p:nvSpPr>
          <p:cNvPr id="1872" name="Google Shape;1872;p127"/>
          <p:cNvSpPr txBox="1"/>
          <p:nvPr>
            <p:ph idx="7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73" name="Google Shape;1873;p127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127"/>
          <p:cNvSpPr txBox="1"/>
          <p:nvPr>
            <p:ph idx="8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Picture">
  <p:cSld name="Phone and Picture">
    <p:bg>
      <p:bgPr>
        <a:solidFill>
          <a:srgbClr val="FFFFFF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6" name="Google Shape;1876;p128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7" name="Google Shape;1877;p128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128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28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880" name="Google Shape;1880;p128"/>
          <p:cNvSpPr/>
          <p:nvPr>
            <p:ph idx="2" type="pic"/>
          </p:nvPr>
        </p:nvSpPr>
        <p:spPr>
          <a:xfrm>
            <a:off x="0" y="-2"/>
            <a:ext cx="18286413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881" name="Google Shape;1881;p128"/>
          <p:cNvSpPr txBox="1"/>
          <p:nvPr>
            <p:ph idx="1" type="body"/>
          </p:nvPr>
        </p:nvSpPr>
        <p:spPr>
          <a:xfrm>
            <a:off x="0" y="4063289"/>
            <a:ext cx="18286413" cy="765176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None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Roboto Light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2" name="Google Shape;1882;p128"/>
          <p:cNvSpPr txBox="1"/>
          <p:nvPr>
            <p:ph idx="3" type="body"/>
          </p:nvPr>
        </p:nvSpPr>
        <p:spPr>
          <a:xfrm>
            <a:off x="-1" y="4828950"/>
            <a:ext cx="18286414" cy="1754710"/>
          </a:xfrm>
          <a:prstGeom prst="rect">
            <a:avLst/>
          </a:prstGeom>
          <a:solidFill>
            <a:srgbClr val="3F3F3F">
              <a:alpha val="68627"/>
            </a:srgbClr>
          </a:solid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3" name="Google Shape;1883;p128"/>
          <p:cNvSpPr txBox="1"/>
          <p:nvPr>
            <p:ph idx="4" type="body"/>
          </p:nvPr>
        </p:nvSpPr>
        <p:spPr>
          <a:xfrm>
            <a:off x="1311687" y="823019"/>
            <a:ext cx="3691059" cy="575701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4" name="Google Shape;1884;p128"/>
          <p:cNvSpPr txBox="1"/>
          <p:nvPr>
            <p:ph idx="5" type="body"/>
          </p:nvPr>
        </p:nvSpPr>
        <p:spPr>
          <a:xfrm>
            <a:off x="5137760" y="4052646"/>
            <a:ext cx="12421381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5" name="Google Shape;1885;p128"/>
          <p:cNvSpPr txBox="1"/>
          <p:nvPr>
            <p:ph idx="6" type="body"/>
          </p:nvPr>
        </p:nvSpPr>
        <p:spPr>
          <a:xfrm>
            <a:off x="5137760" y="4880357"/>
            <a:ext cx="12421381" cy="1658298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6" name="Google Shape;1886;p128"/>
          <p:cNvSpPr/>
          <p:nvPr>
            <p:ph idx="7" type="pic"/>
          </p:nvPr>
        </p:nvSpPr>
        <p:spPr>
          <a:xfrm>
            <a:off x="1582416" y="1767764"/>
            <a:ext cx="3149601" cy="4816476"/>
          </a:xfrm>
          <a:prstGeom prst="rect">
            <a:avLst/>
          </a:prstGeom>
          <a:noFill/>
          <a:ln>
            <a:noFill/>
          </a:ln>
        </p:spPr>
      </p:sp>
      <p:sp>
        <p:nvSpPr>
          <p:cNvPr id="1887" name="Google Shape;1887;p128"/>
          <p:cNvSpPr txBox="1"/>
          <p:nvPr>
            <p:ph idx="8" type="body"/>
          </p:nvPr>
        </p:nvSpPr>
        <p:spPr>
          <a:xfrm>
            <a:off x="2842147" y="6619889"/>
            <a:ext cx="12612645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88" name="Google Shape;1888;p128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9" name="Google Shape;1889;p128"/>
          <p:cNvSpPr txBox="1"/>
          <p:nvPr>
            <p:ph idx="9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2 Images">
    <p:bg>
      <p:bgPr>
        <a:solidFill>
          <a:srgbClr val="FFFFFF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29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29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29"/>
          <p:cNvSpPr/>
          <p:nvPr/>
        </p:nvSpPr>
        <p:spPr>
          <a:xfrm>
            <a:off x="-14758" y="3291830"/>
            <a:ext cx="18286414" cy="3291831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29"/>
          <p:cNvSpPr/>
          <p:nvPr/>
        </p:nvSpPr>
        <p:spPr>
          <a:xfrm>
            <a:off x="-7193" y="3722609"/>
            <a:ext cx="18286414" cy="2430272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29"/>
          <p:cNvSpPr/>
          <p:nvPr/>
        </p:nvSpPr>
        <p:spPr>
          <a:xfrm>
            <a:off x="-2" y="-1"/>
            <a:ext cx="18286414" cy="3291832"/>
          </a:xfrm>
          <a:prstGeom prst="rect">
            <a:avLst/>
          </a:prstGeom>
          <a:solidFill>
            <a:srgbClr val="BFF2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129"/>
          <p:cNvSpPr/>
          <p:nvPr/>
        </p:nvSpPr>
        <p:spPr>
          <a:xfrm>
            <a:off x="0" y="417974"/>
            <a:ext cx="18271656" cy="2430272"/>
          </a:xfrm>
          <a:prstGeom prst="rect">
            <a:avLst/>
          </a:pr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29"/>
          <p:cNvSpPr/>
          <p:nvPr>
            <p:ph idx="2" type="pic"/>
          </p:nvPr>
        </p:nvSpPr>
        <p:spPr>
          <a:xfrm>
            <a:off x="9143206" y="3291830"/>
            <a:ext cx="9139925" cy="3291831"/>
          </a:xfrm>
          <a:prstGeom prst="rect">
            <a:avLst/>
          </a:prstGeom>
          <a:noFill/>
          <a:ln>
            <a:noFill/>
          </a:ln>
        </p:spPr>
      </p:sp>
      <p:sp>
        <p:nvSpPr>
          <p:cNvPr id="1898" name="Google Shape;1898;p129"/>
          <p:cNvSpPr/>
          <p:nvPr>
            <p:ph idx="3" type="pic"/>
          </p:nvPr>
        </p:nvSpPr>
        <p:spPr>
          <a:xfrm>
            <a:off x="0" y="-1"/>
            <a:ext cx="9139926" cy="3291832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p129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00" name="Google Shape;1900;p129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01" name="Google Shape;1901;p129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2" name="Google Shape;1902;p129"/>
          <p:cNvSpPr txBox="1"/>
          <p:nvPr>
            <p:ph idx="4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3" name="Google Shape;1903;p129"/>
          <p:cNvSpPr txBox="1"/>
          <p:nvPr>
            <p:ph idx="5" type="body"/>
          </p:nvPr>
        </p:nvSpPr>
        <p:spPr>
          <a:xfrm>
            <a:off x="9150225" y="1177425"/>
            <a:ext cx="8498926" cy="144579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4" name="Google Shape;1904;p129"/>
          <p:cNvSpPr txBox="1"/>
          <p:nvPr>
            <p:ph idx="6" type="body"/>
          </p:nvPr>
        </p:nvSpPr>
        <p:spPr>
          <a:xfrm>
            <a:off x="9150225" y="597994"/>
            <a:ext cx="8498926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5" name="Google Shape;1905;p129"/>
          <p:cNvSpPr txBox="1"/>
          <p:nvPr>
            <p:ph idx="7" type="body"/>
          </p:nvPr>
        </p:nvSpPr>
        <p:spPr>
          <a:xfrm>
            <a:off x="599276" y="4513429"/>
            <a:ext cx="8498925" cy="139515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6" name="Google Shape;1906;p129"/>
          <p:cNvSpPr txBox="1"/>
          <p:nvPr>
            <p:ph idx="8" type="body"/>
          </p:nvPr>
        </p:nvSpPr>
        <p:spPr>
          <a:xfrm>
            <a:off x="599276" y="3934000"/>
            <a:ext cx="8498925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Big Images">
  <p:cSld name="2 Big Images">
    <p:bg>
      <p:bgPr>
        <a:solidFill>
          <a:srgbClr val="FFFFFF"/>
        </a:solidFill>
      </p:bgPr>
    </p:bg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8" name="Google Shape;1908;p130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9" name="Google Shape;1909;p130"/>
          <p:cNvSpPr/>
          <p:nvPr/>
        </p:nvSpPr>
        <p:spPr>
          <a:xfrm rot="10800000">
            <a:off x="16421955" y="-1370"/>
            <a:ext cx="1864459" cy="235039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30"/>
          <p:cNvSpPr/>
          <p:nvPr/>
        </p:nvSpPr>
        <p:spPr>
          <a:xfrm rot="10800000">
            <a:off x="14212397" y="-1371"/>
            <a:ext cx="4095456" cy="1949515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8AC8E9"/>
              </a:gs>
              <a:gs pos="50000">
                <a:srgbClr val="A1CFEA">
                  <a:alpha val="43921"/>
                </a:srgbClr>
              </a:gs>
              <a:gs pos="100000">
                <a:srgbClr val="DDEDF7">
                  <a:alpha val="0"/>
                </a:srgbClr>
              </a:gs>
            </a:gsLst>
            <a:lin ang="7199999" scaled="0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30"/>
          <p:cNvSpPr/>
          <p:nvPr>
            <p:ph idx="2" type="pic"/>
          </p:nvPr>
        </p:nvSpPr>
        <p:spPr>
          <a:xfrm>
            <a:off x="-1" y="-1"/>
            <a:ext cx="10425057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912" name="Google Shape;1912;p130"/>
          <p:cNvSpPr/>
          <p:nvPr>
            <p:ph idx="3" type="pic"/>
          </p:nvPr>
        </p:nvSpPr>
        <p:spPr>
          <a:xfrm>
            <a:off x="5461000" y="3221875"/>
            <a:ext cx="3951610" cy="788151"/>
          </a:xfrm>
          <a:prstGeom prst="rect">
            <a:avLst/>
          </a:prstGeom>
          <a:noFill/>
          <a:ln>
            <a:noFill/>
          </a:ln>
        </p:spPr>
      </p:sp>
      <p:sp>
        <p:nvSpPr>
          <p:cNvPr id="1913" name="Google Shape;1913;p130"/>
          <p:cNvSpPr/>
          <p:nvPr>
            <p:ph idx="4" type="pic"/>
          </p:nvPr>
        </p:nvSpPr>
        <p:spPr>
          <a:xfrm>
            <a:off x="7838061" y="-3"/>
            <a:ext cx="10448351" cy="6583662"/>
          </a:xfrm>
          <a:prstGeom prst="rect">
            <a:avLst/>
          </a:prstGeom>
          <a:noFill/>
          <a:ln>
            <a:noFill/>
          </a:ln>
        </p:spPr>
      </p:sp>
      <p:sp>
        <p:nvSpPr>
          <p:cNvPr id="1914" name="Google Shape;1914;p130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15" name="Google Shape;1915;p130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16" name="Google Shape;1916;p130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7" name="Google Shape;1917;p130"/>
          <p:cNvSpPr txBox="1"/>
          <p:nvPr>
            <p:ph idx="5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8" name="Google Shape;1918;p130"/>
          <p:cNvSpPr txBox="1"/>
          <p:nvPr>
            <p:ph idx="6" type="body"/>
          </p:nvPr>
        </p:nvSpPr>
        <p:spPr>
          <a:xfrm>
            <a:off x="5746750" y="3228975"/>
            <a:ext cx="3381375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9" name="Google Shape;1919;p130"/>
          <p:cNvSpPr/>
          <p:nvPr>
            <p:ph idx="7" type="pic"/>
          </p:nvPr>
        </p:nvSpPr>
        <p:spPr>
          <a:xfrm>
            <a:off x="8777288" y="2424950"/>
            <a:ext cx="3951610" cy="788151"/>
          </a:xfrm>
          <a:prstGeom prst="rect">
            <a:avLst/>
          </a:prstGeom>
          <a:noFill/>
          <a:ln>
            <a:noFill/>
          </a:ln>
        </p:spPr>
      </p:sp>
      <p:sp>
        <p:nvSpPr>
          <p:cNvPr id="1920" name="Google Shape;1920;p130"/>
          <p:cNvSpPr txBox="1"/>
          <p:nvPr>
            <p:ph idx="8" type="body"/>
          </p:nvPr>
        </p:nvSpPr>
        <p:spPr>
          <a:xfrm>
            <a:off x="9063038" y="2432050"/>
            <a:ext cx="3381376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1">
  <p:cSld name="World Map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2" name="Google Shape;1922;p131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3" name="Google Shape;1923;p131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" id="1924" name="Google Shape;192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4" y="1016929"/>
            <a:ext cx="13127627" cy="623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31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26" name="Google Shape;1926;p131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7" name="Google Shape;1927;p131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8" name="Google Shape;1928;p131"/>
          <p:cNvSpPr/>
          <p:nvPr/>
        </p:nvSpPr>
        <p:spPr>
          <a:xfrm rot="8100000">
            <a:off x="3189654" y="1155774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31"/>
          <p:cNvSpPr/>
          <p:nvPr/>
        </p:nvSpPr>
        <p:spPr>
          <a:xfrm rot="8100000">
            <a:off x="4761884" y="3760570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31"/>
          <p:cNvSpPr/>
          <p:nvPr/>
        </p:nvSpPr>
        <p:spPr>
          <a:xfrm rot="8100000">
            <a:off x="7802844" y="634312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31"/>
          <p:cNvSpPr/>
          <p:nvPr/>
        </p:nvSpPr>
        <p:spPr>
          <a:xfrm rot="8100000">
            <a:off x="11596369" y="1306115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31"/>
          <p:cNvSpPr/>
          <p:nvPr/>
        </p:nvSpPr>
        <p:spPr>
          <a:xfrm rot="8100000">
            <a:off x="8000551" y="3090913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31"/>
          <p:cNvSpPr/>
          <p:nvPr/>
        </p:nvSpPr>
        <p:spPr>
          <a:xfrm rot="8100000">
            <a:off x="13128604" y="4180702"/>
            <a:ext cx="1396315" cy="1396315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4400" y="0"/>
                  <a:pt x="18000" y="0"/>
                  <a:pt x="21600" y="0"/>
                </a:cubicBezTo>
                <a:cubicBezTo>
                  <a:pt x="21600" y="3600"/>
                  <a:pt x="21600" y="7200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31"/>
          <p:cNvSpPr txBox="1"/>
          <p:nvPr>
            <p:ph idx="3" type="body"/>
          </p:nvPr>
        </p:nvSpPr>
        <p:spPr>
          <a:xfrm>
            <a:off x="611633" y="1652503"/>
            <a:ext cx="2440486" cy="1034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5" name="Google Shape;1935;p131"/>
          <p:cNvSpPr txBox="1"/>
          <p:nvPr>
            <p:ph idx="4" type="body"/>
          </p:nvPr>
        </p:nvSpPr>
        <p:spPr>
          <a:xfrm>
            <a:off x="2112710" y="4108746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6" name="Google Shape;1936;p131"/>
          <p:cNvSpPr txBox="1"/>
          <p:nvPr>
            <p:ph idx="5" type="body"/>
          </p:nvPr>
        </p:nvSpPr>
        <p:spPr>
          <a:xfrm>
            <a:off x="5227142" y="944025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7" name="Google Shape;1937;p131"/>
          <p:cNvSpPr txBox="1"/>
          <p:nvPr>
            <p:ph idx="6" type="body"/>
          </p:nvPr>
        </p:nvSpPr>
        <p:spPr>
          <a:xfrm>
            <a:off x="9488345" y="3741659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8" name="Google Shape;1938;p131"/>
          <p:cNvSpPr txBox="1"/>
          <p:nvPr>
            <p:ph idx="7" type="body"/>
          </p:nvPr>
        </p:nvSpPr>
        <p:spPr>
          <a:xfrm>
            <a:off x="13082603" y="1595702"/>
            <a:ext cx="2440485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9" name="Google Shape;1939;p131"/>
          <p:cNvSpPr txBox="1"/>
          <p:nvPr>
            <p:ph idx="8" type="body"/>
          </p:nvPr>
        </p:nvSpPr>
        <p:spPr>
          <a:xfrm>
            <a:off x="14595806" y="4361481"/>
            <a:ext cx="2440486" cy="1034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0" name="Google Shape;1940;p131"/>
          <p:cNvSpPr txBox="1"/>
          <p:nvPr>
            <p:ph idx="9" type="body"/>
          </p:nvPr>
        </p:nvSpPr>
        <p:spPr>
          <a:xfrm>
            <a:off x="3314987" y="1076655"/>
            <a:ext cx="1157712" cy="1504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1" name="Google Shape;1941;p131"/>
          <p:cNvSpPr txBox="1"/>
          <p:nvPr>
            <p:ph idx="13" type="body"/>
          </p:nvPr>
        </p:nvSpPr>
        <p:spPr>
          <a:xfrm>
            <a:off x="4875155" y="3681452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2" name="Google Shape;1942;p131"/>
          <p:cNvSpPr txBox="1"/>
          <p:nvPr>
            <p:ph idx="14" type="body"/>
          </p:nvPr>
        </p:nvSpPr>
        <p:spPr>
          <a:xfrm>
            <a:off x="7922145" y="559278"/>
            <a:ext cx="1157712" cy="1504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3" name="Google Shape;1943;p131"/>
          <p:cNvSpPr txBox="1"/>
          <p:nvPr>
            <p:ph idx="15" type="body"/>
          </p:nvPr>
        </p:nvSpPr>
        <p:spPr>
          <a:xfrm>
            <a:off x="8119851" y="3011795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4" name="Google Shape;1944;p131"/>
          <p:cNvSpPr txBox="1"/>
          <p:nvPr>
            <p:ph idx="16" type="body"/>
          </p:nvPr>
        </p:nvSpPr>
        <p:spPr>
          <a:xfrm>
            <a:off x="11718777" y="1226997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5" name="Google Shape;1945;p131"/>
          <p:cNvSpPr txBox="1"/>
          <p:nvPr>
            <p:ph idx="17" type="body"/>
          </p:nvPr>
        </p:nvSpPr>
        <p:spPr>
          <a:xfrm>
            <a:off x="13247906" y="4101584"/>
            <a:ext cx="1157712" cy="1504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2">
  <p:cSld name="World Map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7" name="Google Shape;1947;p132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8" name="Google Shape;1948;p132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図 1" id="1949" name="Google Shape;194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954" y="1016929"/>
            <a:ext cx="13127627" cy="6236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132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51" name="Google Shape;1951;p132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2" name="Google Shape;1952;p132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and Text">
  <p:cSld name="Icon and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4" name="Google Shape;1954;p133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5" name="Google Shape;1955;p133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56" name="Google Shape;1956;p133"/>
          <p:cNvSpPr txBox="1"/>
          <p:nvPr>
            <p:ph idx="1" type="body"/>
          </p:nvPr>
        </p:nvSpPr>
        <p:spPr>
          <a:xfrm>
            <a:off x="2097254" y="4558434"/>
            <a:ext cx="14102429" cy="193521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None/>
              <a:defRPr>
                <a:solidFill>
                  <a:schemeClr val="accent1"/>
                </a:solidFill>
              </a:defRPr>
            </a:lvl1pPr>
            <a:lvl2pPr indent="-3810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2pPr>
            <a:lvl3pPr indent="-3810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•"/>
              <a:defRPr>
                <a:solidFill>
                  <a:schemeClr val="accent1"/>
                </a:solidFill>
              </a:defRPr>
            </a:lvl3pPr>
            <a:lvl4pPr indent="-3810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–"/>
              <a:defRPr>
                <a:solidFill>
                  <a:schemeClr val="accent1"/>
                </a:solidFill>
              </a:defRPr>
            </a:lvl4pPr>
            <a:lvl5pPr indent="-3810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»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7" name="Google Shape;1957;p133"/>
          <p:cNvSpPr/>
          <p:nvPr>
            <p:ph idx="2" type="pic"/>
          </p:nvPr>
        </p:nvSpPr>
        <p:spPr>
          <a:xfrm>
            <a:off x="8357296" y="2938254"/>
            <a:ext cx="1550995" cy="15509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rning">
  <p:cSld name="Warn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9" name="Google Shape;1959;p134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0" name="Google Shape;1960;p134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61" name="Google Shape;1961;p134"/>
          <p:cNvSpPr txBox="1"/>
          <p:nvPr>
            <p:ph idx="1" type="body"/>
          </p:nvPr>
        </p:nvSpPr>
        <p:spPr>
          <a:xfrm>
            <a:off x="2097254" y="2623219"/>
            <a:ext cx="14102429" cy="63007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◆"/>
              <a:defRPr/>
            </a:lvl1pPr>
            <a:lvl2pPr indent="-3429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  <a:defRPr/>
            </a:lvl2pPr>
            <a:lvl3pPr indent="-3429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2" name="Google Shape;1962;p134"/>
          <p:cNvSpPr/>
          <p:nvPr>
            <p:ph idx="2" type="pic"/>
          </p:nvPr>
        </p:nvSpPr>
        <p:spPr>
          <a:xfrm>
            <a:off x="8357296" y="1003040"/>
            <a:ext cx="1550995" cy="15509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 Only">
  <p:cSld name="Bottom 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35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1965" name="Google Shape;1965;p135"/>
          <p:cNvSpPr txBox="1"/>
          <p:nvPr>
            <p:ph idx="1" type="body"/>
          </p:nvPr>
        </p:nvSpPr>
        <p:spPr>
          <a:xfrm>
            <a:off x="2842148" y="6619889"/>
            <a:ext cx="12612644" cy="1224262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None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571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571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•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571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–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571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Roboto Condensed Light"/>
              <a:buChar char="»"/>
              <a:defRPr sz="5400">
                <a:solidFill>
                  <a:srgbClr val="11396D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966" name="Google Shape;1966;p135"/>
          <p:cNvCxnSpPr/>
          <p:nvPr/>
        </p:nvCxnSpPr>
        <p:spPr>
          <a:xfrm rot="10800000">
            <a:off x="3332955" y="7853145"/>
            <a:ext cx="11620501" cy="1"/>
          </a:xfrm>
          <a:prstGeom prst="straightConnector1">
            <a:avLst/>
          </a:prstGeom>
          <a:noFill/>
          <a:ln cap="flat" cmpd="sng" w="12700">
            <a:solidFill>
              <a:srgbClr val="0094B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7" name="Google Shape;1967;p135"/>
          <p:cNvSpPr txBox="1"/>
          <p:nvPr>
            <p:ph idx="2" type="body"/>
          </p:nvPr>
        </p:nvSpPr>
        <p:spPr>
          <a:xfrm>
            <a:off x="2097255" y="7975590"/>
            <a:ext cx="14102428" cy="1539113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ntents">
  <p:cSld name="No Conten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9" name="Google Shape;1969;p136"/>
          <p:cNvCxnSpPr/>
          <p:nvPr/>
        </p:nvCxnSpPr>
        <p:spPr>
          <a:xfrm flipH="1" rot="10800000">
            <a:off x="17289110" y="9508984"/>
            <a:ext cx="1" cy="77801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0" name="Google Shape;1970;p136"/>
          <p:cNvSpPr txBox="1"/>
          <p:nvPr>
            <p:ph idx="12" type="sldNum"/>
          </p:nvPr>
        </p:nvSpPr>
        <p:spPr>
          <a:xfrm>
            <a:off x="17371930" y="9542273"/>
            <a:ext cx="626430" cy="645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ts val="3200"/>
              <a:buFont typeface="Roboto Condensed Light"/>
              <a:buNone/>
              <a:defRPr sz="3200">
                <a:solidFill>
                  <a:srgbClr val="A2A2A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47.xml"/><Relationship Id="rId103" Type="http://schemas.openxmlformats.org/officeDocument/2006/relationships/theme" Target="../theme/theme1.xml"/><Relationship Id="rId102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27.xml"/><Relationship Id="rId95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.xml"/><Relationship Id="rId9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8.xml"/><Relationship Id="rId9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91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88.xml"/><Relationship Id="rId93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Relationship Id="rId84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5.xml"/><Relationship Id="rId89" Type="http://schemas.openxmlformats.org/officeDocument/2006/relationships/slideLayout" Target="../slideLayouts/slideLayout87.xml"/><Relationship Id="rId80" Type="http://schemas.openxmlformats.org/officeDocument/2006/relationships/slideLayout" Target="../slideLayouts/slideLayout78.xml"/><Relationship Id="rId82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79.xml"/><Relationship Id="rId1" Type="http://schemas.openxmlformats.org/officeDocument/2006/relationships/image" Target="../media/image1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73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2.xml"/><Relationship Id="rId77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6.xml"/><Relationship Id="rId71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1.xml"/><Relationship Id="rId66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5.xml"/><Relationship Id="rId60" Type="http://schemas.openxmlformats.org/officeDocument/2006/relationships/slideLayout" Target="../slideLayouts/slideLayout58.xml"/><Relationship Id="rId69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tile algn="tl" flip="none" tx="0" sx="100000" ty="0" sy="100000"/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913764" y="138112"/>
            <a:ext cx="16447771" cy="2262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900"/>
              <a:buFont typeface="Roboto Condensed Light"/>
              <a:buNone/>
              <a:defRPr b="0" i="0" sz="7900" u="none" cap="none" strike="noStrike">
                <a:solidFill>
                  <a:srgbClr val="59595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913764" y="2400300"/>
            <a:ext cx="16447771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None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–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»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Roboto Light"/>
              <a:buChar char="•"/>
              <a:defRPr b="0" i="0" sz="2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37"/>
          <p:cNvSpPr txBox="1"/>
          <p:nvPr>
            <p:ph idx="12" type="sldNum"/>
          </p:nvPr>
        </p:nvSpPr>
        <p:spPr>
          <a:xfrm>
            <a:off x="8833061" y="9260681"/>
            <a:ext cx="426423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 Light"/>
              <a:buNone/>
              <a:defRPr b="0" i="0" sz="12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一張含有 符號, 象徵物, 圓形, 標誌 的圖片" id="9" name="Google Shape;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7050" y="1542900"/>
            <a:ext cx="7201200" cy="7201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  <p:sldLayoutId id="2147483713" r:id="rId67"/>
    <p:sldLayoutId id="2147483714" r:id="rId68"/>
    <p:sldLayoutId id="2147483715" r:id="rId69"/>
    <p:sldLayoutId id="2147483716" r:id="rId70"/>
    <p:sldLayoutId id="2147483717" r:id="rId71"/>
    <p:sldLayoutId id="2147483718" r:id="rId72"/>
    <p:sldLayoutId id="2147483719" r:id="rId73"/>
    <p:sldLayoutId id="2147483720" r:id="rId74"/>
    <p:sldLayoutId id="2147483721" r:id="rId75"/>
    <p:sldLayoutId id="2147483722" r:id="rId76"/>
    <p:sldLayoutId id="2147483723" r:id="rId77"/>
    <p:sldLayoutId id="2147483724" r:id="rId78"/>
    <p:sldLayoutId id="2147483725" r:id="rId79"/>
    <p:sldLayoutId id="2147483726" r:id="rId80"/>
    <p:sldLayoutId id="2147483727" r:id="rId81"/>
    <p:sldLayoutId id="2147483728" r:id="rId82"/>
    <p:sldLayoutId id="2147483729" r:id="rId83"/>
    <p:sldLayoutId id="2147483730" r:id="rId84"/>
    <p:sldLayoutId id="2147483731" r:id="rId85"/>
    <p:sldLayoutId id="2147483732" r:id="rId86"/>
    <p:sldLayoutId id="2147483733" r:id="rId87"/>
    <p:sldLayoutId id="2147483734" r:id="rId88"/>
    <p:sldLayoutId id="2147483735" r:id="rId89"/>
    <p:sldLayoutId id="2147483736" r:id="rId90"/>
    <p:sldLayoutId id="2147483737" r:id="rId91"/>
    <p:sldLayoutId id="2147483738" r:id="rId92"/>
    <p:sldLayoutId id="2147483739" r:id="rId93"/>
    <p:sldLayoutId id="2147483740" r:id="rId94"/>
    <p:sldLayoutId id="2147483741" r:id="rId95"/>
    <p:sldLayoutId id="2147483742" r:id="rId96"/>
    <p:sldLayoutId id="2147483743" r:id="rId97"/>
    <p:sldLayoutId id="2147483744" r:id="rId98"/>
    <p:sldLayoutId id="2147483745" r:id="rId99"/>
    <p:sldLayoutId id="2147483746" r:id="rId100"/>
    <p:sldLayoutId id="2147483747" r:id="rId101"/>
    <p:sldLayoutId id="2147483748" r:id="rId10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hyperlink" Target="https://developers.line.biz/zh-hant/" TargetMode="External"/><Relationship Id="rId5" Type="http://schemas.openxmlformats.org/officeDocument/2006/relationships/hyperlink" Target="https://developers.line.biz/zh-han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s.line.biz/zh-hant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hyperlink" Target="https://i.imgur.com/xyPtn4m.jpeg" TargetMode="External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.imgur.com/oRcIXiM.mp4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7" Type="http://schemas.openxmlformats.org/officeDocument/2006/relationships/hyperlink" Target="https://movies.yahoo.com.tw/movie_thisweek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4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"/>
          <p:cNvSpPr txBox="1"/>
          <p:nvPr>
            <p:ph type="title"/>
          </p:nvPr>
        </p:nvSpPr>
        <p:spPr>
          <a:xfrm>
            <a:off x="2266442" y="4288404"/>
            <a:ext cx="13753529" cy="1189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232"/>
              <a:buFont typeface="Microsoft JhengHei"/>
              <a:buNone/>
            </a:pPr>
            <a:r>
              <a:rPr b="1" i="0" lang="en-US" sz="62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菁英課程</a:t>
            </a:r>
            <a:endParaRPr b="1" i="0" sz="62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79" name="Google Shape;1979;p1"/>
          <p:cNvSpPr txBox="1"/>
          <p:nvPr/>
        </p:nvSpPr>
        <p:spPr>
          <a:xfrm>
            <a:off x="2266442" y="5368525"/>
            <a:ext cx="13753529" cy="785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AE404 Python挑戰課程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80" name="Google Shape;19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6489" y="7867291"/>
            <a:ext cx="5078812" cy="245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0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進入開發者網站申請LineAPI</a:t>
            </a:r>
            <a:endParaRPr b="1"/>
          </a:p>
        </p:txBody>
      </p:sp>
      <p:pic>
        <p:nvPicPr>
          <p:cNvPr id="2097" name="Google Shape;209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06" y="530847"/>
            <a:ext cx="17147000" cy="568238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098" name="Google Shape;2098;p10"/>
          <p:cNvSpPr txBox="1"/>
          <p:nvPr>
            <p:ph idx="1" type="body"/>
          </p:nvPr>
        </p:nvSpPr>
        <p:spPr>
          <a:xfrm>
            <a:off x="3188065" y="6553200"/>
            <a:ext cx="11910282" cy="1842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Microsoft JhengHei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Developer 開發者網站</a:t>
            </a:r>
            <a:endParaRPr b="1" i="0" sz="4800" u="sng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111824"/>
              </a:buClr>
              <a:buSzPts val="4400"/>
              <a:buFont typeface="Microsoft JhengHei"/>
              <a:buNone/>
            </a:pPr>
            <a:r>
              <a:rPr b="1" i="0" lang="en-US" sz="4400" u="sng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https://developers.line.biz/zh-hant/</a:t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20" y="1285182"/>
            <a:ext cx="7150061" cy="469448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104" name="Google Shape;2104;p11"/>
          <p:cNvSpPr txBox="1"/>
          <p:nvPr>
            <p:ph idx="1" type="body"/>
          </p:nvPr>
        </p:nvSpPr>
        <p:spPr>
          <a:xfrm>
            <a:off x="0" y="908636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查看Linebot API使用方法(GitHub)</a:t>
            </a:r>
            <a:endParaRPr/>
          </a:p>
        </p:txBody>
      </p:sp>
      <p:sp>
        <p:nvSpPr>
          <p:cNvPr id="2105" name="Google Shape;2105;p11"/>
          <p:cNvSpPr txBox="1"/>
          <p:nvPr>
            <p:ph idx="1" type="body"/>
          </p:nvPr>
        </p:nvSpPr>
        <p:spPr>
          <a:xfrm>
            <a:off x="311041" y="191088"/>
            <a:ext cx="7543421" cy="907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搜尋「line bot sdk python」</a:t>
            </a:r>
            <a:endParaRPr b="1" i="0" sz="36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6" name="Google Shape;2106;p11"/>
          <p:cNvSpPr/>
          <p:nvPr/>
        </p:nvSpPr>
        <p:spPr>
          <a:xfrm>
            <a:off x="645674" y="3269380"/>
            <a:ext cx="7012107" cy="97905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7" name="Google Shape;2107;p11"/>
          <p:cNvPicPr preferRelativeResize="0"/>
          <p:nvPr/>
        </p:nvPicPr>
        <p:blipFill rotWithShape="1">
          <a:blip r:embed="rId4">
            <a:alphaModFix/>
          </a:blip>
          <a:srcRect b="0" l="0" r="23158" t="0"/>
          <a:stretch/>
        </p:blipFill>
        <p:spPr>
          <a:xfrm>
            <a:off x="2056356" y="6232628"/>
            <a:ext cx="4930598" cy="277657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108" name="Google Shape;2108;p11"/>
          <p:cNvSpPr txBox="1"/>
          <p:nvPr>
            <p:ph idx="1" type="body"/>
          </p:nvPr>
        </p:nvSpPr>
        <p:spPr>
          <a:xfrm>
            <a:off x="507720" y="6764819"/>
            <a:ext cx="1227295" cy="1484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安裝套件</a:t>
            </a:r>
            <a:endParaRPr b="1" i="0" sz="36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09" name="Google Shape;2109;p11"/>
          <p:cNvPicPr preferRelativeResize="0"/>
          <p:nvPr/>
        </p:nvPicPr>
        <p:blipFill rotWithShape="1">
          <a:blip r:embed="rId5">
            <a:alphaModFix/>
          </a:blip>
          <a:srcRect b="0" l="0" r="0" t="41625"/>
          <a:stretch/>
        </p:blipFill>
        <p:spPr>
          <a:xfrm>
            <a:off x="8333120" y="1285182"/>
            <a:ext cx="8942977" cy="112399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110" name="Google Shape;2110;p11"/>
          <p:cNvSpPr txBox="1"/>
          <p:nvPr>
            <p:ph idx="1" type="body"/>
          </p:nvPr>
        </p:nvSpPr>
        <p:spPr>
          <a:xfrm>
            <a:off x="8763379" y="377637"/>
            <a:ext cx="7543421" cy="907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創造LinebotAPI的實例(物件)</a:t>
            </a:r>
            <a:endParaRPr/>
          </a:p>
        </p:txBody>
      </p:sp>
      <p:sp>
        <p:nvSpPr>
          <p:cNvPr id="2111" name="Google Shape;2111;p11"/>
          <p:cNvSpPr txBox="1"/>
          <p:nvPr>
            <p:ph idx="1" type="body"/>
          </p:nvPr>
        </p:nvSpPr>
        <p:spPr>
          <a:xfrm>
            <a:off x="8456636" y="2837459"/>
            <a:ext cx="8819461" cy="255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這堂課會先使用Push API堆送訊息給使用者，下一堂才會用webhook網址接收訊息並處理回傳(Reply)。</a:t>
            </a:r>
            <a:endParaRPr b="1" i="0" sz="40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12" name="Google Shape;211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2241" y="5659576"/>
            <a:ext cx="9627535" cy="283786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113" name="Google Shape;2113;p11"/>
          <p:cNvSpPr/>
          <p:nvPr/>
        </p:nvSpPr>
        <p:spPr>
          <a:xfrm>
            <a:off x="8312241" y="6665041"/>
            <a:ext cx="9225482" cy="86117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1"/>
          <p:cNvSpPr txBox="1"/>
          <p:nvPr/>
        </p:nvSpPr>
        <p:spPr>
          <a:xfrm>
            <a:off x="14639779" y="6047419"/>
            <a:ext cx="3501023" cy="64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方法說明文件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002" y="4023095"/>
            <a:ext cx="15345343" cy="45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2"/>
          <p:cNvSpPr txBox="1"/>
          <p:nvPr>
            <p:ph idx="1" type="body"/>
          </p:nvPr>
        </p:nvSpPr>
        <p:spPr>
          <a:xfrm>
            <a:off x="0" y="9086360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發送訊息給自己</a:t>
            </a:r>
            <a:endParaRPr b="1"/>
          </a:p>
        </p:txBody>
      </p:sp>
      <p:sp>
        <p:nvSpPr>
          <p:cNvPr id="2121" name="Google Shape;2121;p12"/>
          <p:cNvSpPr txBox="1"/>
          <p:nvPr>
            <p:ph idx="1" type="body"/>
          </p:nvPr>
        </p:nvSpPr>
        <p:spPr>
          <a:xfrm>
            <a:off x="629344" y="398698"/>
            <a:ext cx="8033388" cy="2553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1824"/>
              </a:buClr>
              <a:buSzPts val="4400"/>
              <a:buFont typeface="Microsoft JhengHei"/>
              <a:buNone/>
            </a:pPr>
            <a:r>
              <a:rPr b="1" i="0" lang="en-US" sz="4400" u="none" cap="none" strike="noStrike">
                <a:solidFill>
                  <a:srgbClr val="11182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進入anaconda prompt，安裝line-bot-sdk模組，指令「pip install line-bot-sdk 」</a:t>
            </a:r>
            <a:endParaRPr b="1" i="0" sz="4400" u="none" cap="none" strike="noStrike">
              <a:solidFill>
                <a:srgbClr val="11182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2122" name="Google Shape;2122;p12"/>
          <p:cNvGrpSpPr/>
          <p:nvPr/>
        </p:nvGrpSpPr>
        <p:grpSpPr>
          <a:xfrm>
            <a:off x="8955637" y="340994"/>
            <a:ext cx="8829646" cy="3532555"/>
            <a:chOff x="1071709" y="228269"/>
            <a:chExt cx="5883484" cy="2353858"/>
          </a:xfrm>
        </p:grpSpPr>
        <p:pic>
          <p:nvPicPr>
            <p:cNvPr id="2123" name="Google Shape;2123;p12"/>
            <p:cNvPicPr preferRelativeResize="0"/>
            <p:nvPr/>
          </p:nvPicPr>
          <p:blipFill rotWithShape="1">
            <a:blip r:embed="rId4">
              <a:alphaModFix/>
            </a:blip>
            <a:srcRect b="72030" l="0" r="0" t="1"/>
            <a:stretch/>
          </p:blipFill>
          <p:spPr>
            <a:xfrm>
              <a:off x="1071709" y="228269"/>
              <a:ext cx="5883484" cy="1301827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  <p:pic>
          <p:nvPicPr>
            <p:cNvPr id="2124" name="Google Shape;2124;p12"/>
            <p:cNvPicPr preferRelativeResize="0"/>
            <p:nvPr/>
          </p:nvPicPr>
          <p:blipFill rotWithShape="1">
            <a:blip r:embed="rId4">
              <a:alphaModFix/>
            </a:blip>
            <a:srcRect b="0" l="0" r="0" t="77397"/>
            <a:stretch/>
          </p:blipFill>
          <p:spPr>
            <a:xfrm>
              <a:off x="1071709" y="1530096"/>
              <a:ext cx="5883484" cy="1052031"/>
            </a:xfrm>
            <a:prstGeom prst="rect">
              <a:avLst/>
            </a:prstGeom>
            <a:noFill/>
            <a:ln>
              <a:noFill/>
            </a:ln>
            <a:effectLst>
              <a:outerShdw blurRad="190500" rotWithShape="0" algn="tl">
                <a:srgbClr val="000000">
                  <a:alpha val="69803"/>
                </a:srgbClr>
              </a:outerShdw>
            </a:effectLst>
          </p:spPr>
        </p:pic>
      </p:grpSp>
      <p:sp>
        <p:nvSpPr>
          <p:cNvPr id="2125" name="Google Shape;2125;p12"/>
          <p:cNvSpPr/>
          <p:nvPr/>
        </p:nvSpPr>
        <p:spPr>
          <a:xfrm>
            <a:off x="14090642" y="4308543"/>
            <a:ext cx="2371229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8060" y="0"/>
                </a:moveTo>
                <a:close/>
                <a:lnTo>
                  <a:pt x="-8060" y="120000"/>
                </a:lnTo>
              </a:path>
              <a:path extrusionOk="0" fill="none" h="120000" w="120000">
                <a:moveTo>
                  <a:pt x="-8060" y="67272"/>
                </a:moveTo>
                <a:lnTo>
                  <a:pt x="-89454" y="132822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文字訊息模組</a:t>
            </a:r>
            <a:endParaRPr/>
          </a:p>
        </p:txBody>
      </p:sp>
      <p:sp>
        <p:nvSpPr>
          <p:cNvPr id="2126" name="Google Shape;2126;p12"/>
          <p:cNvSpPr/>
          <p:nvPr/>
        </p:nvSpPr>
        <p:spPr>
          <a:xfrm>
            <a:off x="15587365" y="6304053"/>
            <a:ext cx="2371230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8060" y="0"/>
                </a:moveTo>
                <a:close/>
                <a:lnTo>
                  <a:pt x="-8060" y="120000"/>
                </a:lnTo>
              </a:path>
              <a:path extrusionOk="0" fill="none" h="120000" w="120000">
                <a:moveTo>
                  <a:pt x="-8060" y="74236"/>
                </a:moveTo>
                <a:lnTo>
                  <a:pt x="-37524" y="128873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文字訊息內容</a:t>
            </a:r>
            <a:endParaRPr/>
          </a:p>
        </p:txBody>
      </p:sp>
      <p:pic>
        <p:nvPicPr>
          <p:cNvPr id="2127" name="Google Shape;2127;p12"/>
          <p:cNvPicPr preferRelativeResize="0"/>
          <p:nvPr/>
        </p:nvPicPr>
        <p:blipFill rotWithShape="1">
          <a:blip r:embed="rId5">
            <a:alphaModFix/>
          </a:blip>
          <a:srcRect b="0" l="0" r="19426" t="0"/>
          <a:stretch/>
        </p:blipFill>
        <p:spPr>
          <a:xfrm>
            <a:off x="14772730" y="7477709"/>
            <a:ext cx="3378282" cy="16086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3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33" name="Google Shape;2133;p13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教師巡堂，隨時抽問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4" name="Google Shape;21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4"/>
          <p:cNvSpPr/>
          <p:nvPr/>
        </p:nvSpPr>
        <p:spPr>
          <a:xfrm>
            <a:off x="0" y="0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b="1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4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課堂實作-申請LineAPI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1" name="Google Shape;2141;p14"/>
          <p:cNvSpPr txBox="1"/>
          <p:nvPr>
            <p:ph idx="2" type="body"/>
          </p:nvPr>
        </p:nvSpPr>
        <p:spPr>
          <a:xfrm>
            <a:off x="9207031" y="5007503"/>
            <a:ext cx="8845206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https://developers.line.biz/zh-hant/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進入Line Developers申請與設定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試著發送訊息給自己吧~</a:t>
            </a:r>
            <a:endParaRPr/>
          </a:p>
        </p:txBody>
      </p:sp>
      <p:pic>
        <p:nvPicPr>
          <p:cNvPr id="2142" name="Google Shape;214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Developer Meetup 開發者小聚系列活動#9" id="2143" name="Google Shape;2143;p14"/>
          <p:cNvPicPr preferRelativeResize="0"/>
          <p:nvPr/>
        </p:nvPicPr>
        <p:blipFill rotWithShape="1">
          <a:blip r:embed="rId5">
            <a:alphaModFix/>
          </a:blip>
          <a:srcRect b="21924" l="28998" r="30797" t="11262"/>
          <a:stretch/>
        </p:blipFill>
        <p:spPr>
          <a:xfrm>
            <a:off x="1000210" y="2415570"/>
            <a:ext cx="5428153" cy="473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5"/>
          <p:cNvSpPr txBox="1"/>
          <p:nvPr>
            <p:ph type="title"/>
          </p:nvPr>
        </p:nvSpPr>
        <p:spPr>
          <a:xfrm>
            <a:off x="862285" y="2758234"/>
            <a:ext cx="1674186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知識點2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9" name="Google Shape;2149;p15"/>
          <p:cNvSpPr txBox="1"/>
          <p:nvPr>
            <p:ph idx="1" type="body"/>
          </p:nvPr>
        </p:nvSpPr>
        <p:spPr>
          <a:xfrm>
            <a:off x="1108757" y="4592272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LineAPI訊息種類與應用</a:t>
            </a:r>
            <a:endParaRPr b="1" i="0" sz="4000" u="none" cap="none" strike="sng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0" name="Google Shape;2150;p15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Microsoft JhengHei"/>
              <a:buNone/>
            </a:pPr>
            <a:r>
              <a:rPr b="1" i="0" lang="en-US" sz="2100" u="none" cap="none" strike="noStrike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實際使用LineAPI取得不同種類的訊息</a:t>
            </a:r>
            <a:endParaRPr b="1" i="0" sz="2100" u="none" cap="none" strike="sngStrike">
              <a:solidFill>
                <a:srgbClr val="53535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sngStrike">
              <a:solidFill>
                <a:srgbClr val="53535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51" name="Google Shape;21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67" y="1093243"/>
            <a:ext cx="12039600" cy="39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6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貼圖訊息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8" name="Google Shape;2158;p16"/>
          <p:cNvSpPr txBox="1"/>
          <p:nvPr/>
        </p:nvSpPr>
        <p:spPr>
          <a:xfrm>
            <a:off x="498367" y="245263"/>
            <a:ext cx="18286413" cy="790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https://developers.line.biz/en/docs/messaging-api/sticker-list/</a:t>
            </a:r>
            <a:endParaRPr/>
          </a:p>
        </p:txBody>
      </p:sp>
      <p:sp>
        <p:nvSpPr>
          <p:cNvPr id="2159" name="Google Shape;2159;p16"/>
          <p:cNvSpPr txBox="1"/>
          <p:nvPr/>
        </p:nvSpPr>
        <p:spPr>
          <a:xfrm>
            <a:off x="13002793" y="2307752"/>
            <a:ext cx="4895739" cy="20956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官方有提供幾種貼圖使用，貼圖下方的數字則是sticker_id。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0" name="Google Shape;21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67" y="5602198"/>
            <a:ext cx="12852400" cy="2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6"/>
          <p:cNvSpPr/>
          <p:nvPr/>
        </p:nvSpPr>
        <p:spPr>
          <a:xfrm>
            <a:off x="8187251" y="4937209"/>
            <a:ext cx="6409282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843" y="0"/>
                </a:moveTo>
                <a:close/>
                <a:lnTo>
                  <a:pt x="-5843" y="120000"/>
                </a:lnTo>
              </a:path>
              <a:path extrusionOk="0" fill="none" h="120000" w="120000">
                <a:moveTo>
                  <a:pt x="-5843" y="50954"/>
                </a:moveTo>
                <a:lnTo>
                  <a:pt x="-22116" y="157580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記得要從</a:t>
            </a:r>
            <a:r>
              <a:rPr b="1" i="0" lang="en-US" sz="28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linebot.models匯入模組</a:t>
            </a:r>
            <a:endParaRPr b="1" i="0" sz="2800" u="none" cap="none" strike="noStrike">
              <a:solidFill>
                <a:srgbClr val="3E3E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2" name="Google Shape;216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9235" y="5724960"/>
            <a:ext cx="3939297" cy="2446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3" name="Google Shape;2163;p16"/>
          <p:cNvCxnSpPr/>
          <p:nvPr/>
        </p:nvCxnSpPr>
        <p:spPr>
          <a:xfrm>
            <a:off x="5283196" y="6394267"/>
            <a:ext cx="4487336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299" y="5289490"/>
            <a:ext cx="15824200" cy="26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7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圖片訊息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0" name="Google Shape;2170;p17"/>
          <p:cNvSpPr txBox="1"/>
          <p:nvPr/>
        </p:nvSpPr>
        <p:spPr>
          <a:xfrm>
            <a:off x="498367" y="1442811"/>
            <a:ext cx="12794299" cy="179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要傳送的圖片通常會先上傳到雲端，例如將圖片存放在「Imgur」網站中，再將圖片網址貼到程式碼。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1" name="Google Shape;2171;p17"/>
          <p:cNvSpPr txBox="1"/>
          <p:nvPr/>
        </p:nvSpPr>
        <p:spPr>
          <a:xfrm>
            <a:off x="498366" y="589612"/>
            <a:ext cx="12794299" cy="957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範例圖片:</a:t>
            </a: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https://i.imgur.com/xyPtn4m.jpeg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2" name="Google Shape;2172;p17"/>
          <p:cNvSpPr/>
          <p:nvPr/>
        </p:nvSpPr>
        <p:spPr>
          <a:xfrm>
            <a:off x="10606246" y="5215342"/>
            <a:ext cx="6257348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219" y="0"/>
                </a:moveTo>
                <a:close/>
                <a:lnTo>
                  <a:pt x="-4219" y="120000"/>
                </a:lnTo>
              </a:path>
              <a:path extrusionOk="0" fill="none" h="120000" w="120000">
                <a:moveTo>
                  <a:pt x="-4219" y="53705"/>
                </a:moveTo>
                <a:lnTo>
                  <a:pt x="-27466" y="103662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記得要從</a:t>
            </a:r>
            <a:r>
              <a:rPr b="1" i="0" lang="en-US" sz="28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linebot.models匯入模組</a:t>
            </a:r>
            <a:endParaRPr b="1" i="0" sz="2800" u="none" cap="none" strike="noStrike">
              <a:solidFill>
                <a:srgbClr val="3E3E3E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73" name="Google Shape;2173;p17"/>
          <p:cNvSpPr/>
          <p:nvPr/>
        </p:nvSpPr>
        <p:spPr>
          <a:xfrm>
            <a:off x="4539549" y="7981890"/>
            <a:ext cx="7161383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067" y="0"/>
                </a:moveTo>
                <a:close/>
                <a:lnTo>
                  <a:pt x="-3067" y="120000"/>
                </a:lnTo>
              </a:path>
              <a:path extrusionOk="0" fill="none" h="120000" w="120000">
                <a:moveTo>
                  <a:pt x="-3067" y="55224"/>
                </a:moveTo>
                <a:lnTo>
                  <a:pt x="-17371" y="-136032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E36C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預覽圖片網址，通常原始和預覽圖片相同。</a:t>
            </a:r>
            <a:endParaRPr/>
          </a:p>
        </p:txBody>
      </p:sp>
      <p:pic>
        <p:nvPicPr>
          <p:cNvPr id="2174" name="Google Shape;217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87218" y="484345"/>
            <a:ext cx="4176376" cy="419705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cxnSp>
        <p:nvCxnSpPr>
          <p:cNvPr id="2175" name="Google Shape;2175;p17"/>
          <p:cNvCxnSpPr/>
          <p:nvPr/>
        </p:nvCxnSpPr>
        <p:spPr>
          <a:xfrm>
            <a:off x="5029201" y="6038669"/>
            <a:ext cx="405765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176" name="Google Shape;2176;p17"/>
          <p:cNvCxnSpPr/>
          <p:nvPr/>
        </p:nvCxnSpPr>
        <p:spPr>
          <a:xfrm>
            <a:off x="2116675" y="7156271"/>
            <a:ext cx="405765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957" y="275160"/>
            <a:ext cx="9123485" cy="378455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182" name="Google Shape;218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957" y="4410698"/>
            <a:ext cx="13442482" cy="4194383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183" name="Google Shape;2183;p18"/>
          <p:cNvSpPr txBox="1"/>
          <p:nvPr>
            <p:ph idx="1" type="body"/>
          </p:nvPr>
        </p:nvSpPr>
        <p:spPr>
          <a:xfrm>
            <a:off x="0" y="9046538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位置訊息</a:t>
            </a:r>
            <a:endParaRPr/>
          </a:p>
        </p:txBody>
      </p:sp>
      <p:sp>
        <p:nvSpPr>
          <p:cNvPr id="2184" name="Google Shape;2184;p18"/>
          <p:cNvSpPr txBox="1"/>
          <p:nvPr/>
        </p:nvSpPr>
        <p:spPr>
          <a:xfrm>
            <a:off x="11206390" y="1182010"/>
            <a:ext cx="6193128" cy="2321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點擊右鍵顯示經緯度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第一個是緯度(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latitude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)，第二個是經度(</a:t>
            </a:r>
            <a:r>
              <a:rPr b="1" i="0" lang="en-US" sz="36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longitude)。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85" name="Google Shape;2185;p18"/>
          <p:cNvSpPr/>
          <p:nvPr/>
        </p:nvSpPr>
        <p:spPr>
          <a:xfrm>
            <a:off x="7263050" y="902365"/>
            <a:ext cx="2221747" cy="511333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18"/>
          <p:cNvSpPr/>
          <p:nvPr/>
        </p:nvSpPr>
        <p:spPr>
          <a:xfrm>
            <a:off x="10190999" y="1884822"/>
            <a:ext cx="830364" cy="56523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9393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6C6C6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7" name="Google Shape;218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62122" y="4638052"/>
            <a:ext cx="5737396" cy="165314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19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影片訊息</a:t>
            </a:r>
            <a:endParaRPr/>
          </a:p>
        </p:txBody>
      </p:sp>
      <p:sp>
        <p:nvSpPr>
          <p:cNvPr id="2193" name="Google Shape;2193;p19"/>
          <p:cNvSpPr txBox="1"/>
          <p:nvPr/>
        </p:nvSpPr>
        <p:spPr>
          <a:xfrm>
            <a:off x="498368" y="1627015"/>
            <a:ext cx="11983260" cy="241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影片訊息格式限制：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影片時間必須在一分鐘以內、大小小於10M，檔案格式為mp4，網址必須以「https」開頭，「mp4」為結尾。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94" name="Google Shape;2194;p19"/>
          <p:cNvSpPr txBox="1"/>
          <p:nvPr/>
        </p:nvSpPr>
        <p:spPr>
          <a:xfrm>
            <a:off x="498368" y="422694"/>
            <a:ext cx="11039698" cy="78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範例影片:</a:t>
            </a: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https://i.imgur.com/oRcIXiM.mp4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95" name="Google Shape;21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90323" y="1207008"/>
            <a:ext cx="4334644" cy="430245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pic>
        <p:nvPicPr>
          <p:cNvPr id="2196" name="Google Shape;21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368" y="5669011"/>
            <a:ext cx="15595600" cy="2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9"/>
          <p:cNvSpPr/>
          <p:nvPr/>
        </p:nvSpPr>
        <p:spPr>
          <a:xfrm>
            <a:off x="3427648" y="4774169"/>
            <a:ext cx="227634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9180" y="0"/>
                </a:moveTo>
                <a:close/>
                <a:lnTo>
                  <a:pt x="-9180" y="120000"/>
                </a:lnTo>
              </a:path>
              <a:path extrusionOk="0" fill="none" h="120000" w="120000">
                <a:moveTo>
                  <a:pt x="-9180" y="48254"/>
                </a:moveTo>
                <a:lnTo>
                  <a:pt x="-56490" y="367433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預覽圖片網址</a:t>
            </a:r>
            <a:endParaRPr/>
          </a:p>
        </p:txBody>
      </p:sp>
      <p:cxnSp>
        <p:nvCxnSpPr>
          <p:cNvPr id="2198" name="Google Shape;2198;p19"/>
          <p:cNvCxnSpPr/>
          <p:nvPr/>
        </p:nvCxnSpPr>
        <p:spPr>
          <a:xfrm>
            <a:off x="1778010" y="7562669"/>
            <a:ext cx="4057650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2"/>
          <p:cNvSpPr txBox="1"/>
          <p:nvPr/>
        </p:nvSpPr>
        <p:spPr>
          <a:xfrm>
            <a:off x="8828171" y="5998595"/>
            <a:ext cx="783087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6000"/>
              <a:buFont typeface="Microsoft JhengHei"/>
              <a:buNone/>
            </a:pPr>
            <a:r>
              <a:rPr b="1" i="0" lang="en-US" sz="6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第十堂課</a:t>
            </a:r>
            <a:endParaRPr b="1" i="0" sz="6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6" name="Google Shape;1986;p2"/>
          <p:cNvSpPr/>
          <p:nvPr/>
        </p:nvSpPr>
        <p:spPr>
          <a:xfrm rot="-859865">
            <a:off x="-102849" y="7227190"/>
            <a:ext cx="7879035" cy="106442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730" y="0"/>
                </a:lnTo>
                <a:lnTo>
                  <a:pt x="21600" y="0"/>
                </a:lnTo>
                <a:lnTo>
                  <a:pt x="20870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7" name="Google Shape;1987;p2"/>
          <p:cNvSpPr/>
          <p:nvPr/>
        </p:nvSpPr>
        <p:spPr>
          <a:xfrm rot="-859865">
            <a:off x="830144" y="8238890"/>
            <a:ext cx="7879034" cy="287027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197" y="0"/>
                </a:lnTo>
                <a:lnTo>
                  <a:pt x="21600" y="0"/>
                </a:lnTo>
                <a:lnTo>
                  <a:pt x="21403" y="21600"/>
                </a:lnTo>
                <a:close/>
              </a:path>
            </a:pathLst>
          </a:custGeom>
          <a:solidFill>
            <a:srgbClr val="00728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8" name="Google Shape;1988;p2"/>
          <p:cNvSpPr/>
          <p:nvPr/>
        </p:nvSpPr>
        <p:spPr>
          <a:xfrm rot="-859865">
            <a:off x="7606486" y="4361865"/>
            <a:ext cx="4977712" cy="574053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623" y="0"/>
                </a:lnTo>
                <a:lnTo>
                  <a:pt x="21600" y="0"/>
                </a:lnTo>
                <a:lnTo>
                  <a:pt x="20977" y="21600"/>
                </a:lnTo>
                <a:close/>
              </a:path>
            </a:pathLst>
          </a:custGeom>
          <a:solidFill>
            <a:srgbClr val="004C6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89" name="Google Shape;1989;p2"/>
          <p:cNvSpPr/>
          <p:nvPr/>
        </p:nvSpPr>
        <p:spPr>
          <a:xfrm rot="-859865">
            <a:off x="10003272" y="3611231"/>
            <a:ext cx="4977712" cy="287027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311" y="0"/>
                </a:lnTo>
                <a:lnTo>
                  <a:pt x="21600" y="0"/>
                </a:lnTo>
                <a:lnTo>
                  <a:pt x="21289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0" name="Google Shape;1990;p2"/>
          <p:cNvSpPr/>
          <p:nvPr/>
        </p:nvSpPr>
        <p:spPr>
          <a:xfrm rot="-859865">
            <a:off x="-150396" y="7285824"/>
            <a:ext cx="4977711" cy="4236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460" y="0"/>
                </a:lnTo>
                <a:lnTo>
                  <a:pt x="21600" y="0"/>
                </a:lnTo>
                <a:lnTo>
                  <a:pt x="21140" y="21600"/>
                </a:lnTo>
                <a:close/>
              </a:path>
            </a:pathLst>
          </a:custGeom>
          <a:solidFill>
            <a:srgbClr val="40D8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1" name="Google Shape;1991;p2"/>
          <p:cNvSpPr txBox="1"/>
          <p:nvPr/>
        </p:nvSpPr>
        <p:spPr>
          <a:xfrm rot="-867753">
            <a:off x="307268" y="7435008"/>
            <a:ext cx="69426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icrosoft JhengHei"/>
              <a:buNone/>
            </a:pPr>
            <a:r>
              <a:rPr b="1" i="0" lang="en-US" sz="4800" u="none" cap="none" strike="noStrik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AE404 - 10</a:t>
            </a:r>
            <a:endParaRPr b="1" i="0" sz="4800" u="none" cap="none" strike="noStrike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2" name="Google Shape;1992;p2"/>
          <p:cNvSpPr/>
          <p:nvPr/>
        </p:nvSpPr>
        <p:spPr>
          <a:xfrm rot="-859865">
            <a:off x="275489" y="9205075"/>
            <a:ext cx="3233854" cy="17122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86" y="0"/>
                </a:lnTo>
                <a:lnTo>
                  <a:pt x="21600" y="0"/>
                </a:lnTo>
                <a:lnTo>
                  <a:pt x="21314" y="21600"/>
                </a:lnTo>
                <a:close/>
              </a:path>
            </a:pathLst>
          </a:custGeom>
          <a:solidFill>
            <a:srgbClr val="7FE5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3" name="Google Shape;1993;p2"/>
          <p:cNvSpPr/>
          <p:nvPr/>
        </p:nvSpPr>
        <p:spPr>
          <a:xfrm rot="-859865">
            <a:off x="7979502" y="4000736"/>
            <a:ext cx="3767564" cy="161949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32" y="0"/>
                </a:lnTo>
                <a:lnTo>
                  <a:pt x="21600" y="0"/>
                </a:lnTo>
                <a:lnTo>
                  <a:pt x="21368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4" name="Google Shape;1994;p2"/>
          <p:cNvSpPr txBox="1"/>
          <p:nvPr/>
        </p:nvSpPr>
        <p:spPr>
          <a:xfrm>
            <a:off x="9679480" y="6970229"/>
            <a:ext cx="64871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3000"/>
              <a:buFont typeface="Microsoft JhengHei"/>
              <a:buNone/>
            </a:pPr>
            <a:r>
              <a:rPr b="1" i="0" lang="en-US" sz="3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Python挑戰-聊天機器人(II)</a:t>
            </a:r>
            <a:endParaRPr/>
          </a:p>
        </p:txBody>
      </p:sp>
      <p:pic>
        <p:nvPicPr>
          <p:cNvPr id="1995" name="Google Shape;19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3" name="Google Shape;2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476" y="1539796"/>
            <a:ext cx="13335000" cy="5732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20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多種訊息傳送與除錯</a:t>
            </a:r>
            <a:endParaRPr/>
          </a:p>
        </p:txBody>
      </p:sp>
      <p:pic>
        <p:nvPicPr>
          <p:cNvPr id="2205" name="Google Shape;22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57291" y="790656"/>
            <a:ext cx="3831030" cy="7209131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206" name="Google Shape;2206;p20"/>
          <p:cNvSpPr/>
          <p:nvPr/>
        </p:nvSpPr>
        <p:spPr>
          <a:xfrm>
            <a:off x="5298781" y="1054090"/>
            <a:ext cx="456234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5172" y="0"/>
                </a:moveTo>
                <a:close/>
                <a:lnTo>
                  <a:pt x="-5172" y="120000"/>
                </a:lnTo>
              </a:path>
              <a:path extrusionOk="0" fill="none" h="120000" w="120000">
                <a:moveTo>
                  <a:pt x="-5172" y="51006"/>
                </a:moveTo>
                <a:lnTo>
                  <a:pt x="-30454" y="187963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多種訊息要用串列(list)型態</a:t>
            </a:r>
            <a:endParaRPr/>
          </a:p>
        </p:txBody>
      </p:sp>
      <p:sp>
        <p:nvSpPr>
          <p:cNvPr id="2207" name="Google Shape;2207;p20"/>
          <p:cNvSpPr/>
          <p:nvPr/>
        </p:nvSpPr>
        <p:spPr>
          <a:xfrm>
            <a:off x="2523409" y="7359075"/>
            <a:ext cx="9759185" cy="738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842" y="0"/>
                </a:moveTo>
                <a:close/>
                <a:lnTo>
                  <a:pt x="-1842" y="120000"/>
                </a:lnTo>
              </a:path>
              <a:path extrusionOk="0" fill="none" h="120000" w="120000">
                <a:moveTo>
                  <a:pt x="-1842" y="38902"/>
                </a:moveTo>
                <a:lnTo>
                  <a:pt x="-16381" y="-197854"/>
                </a:lnTo>
              </a:path>
            </a:pathLst>
          </a:custGeom>
          <a:solidFill>
            <a:srgbClr val="FFFFFF"/>
          </a:solidFill>
          <a:ln cap="flat" cmpd="sng" w="571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3E3E3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使用try-except格式除錯，若發生錯誤會傳送文字訊息提醒。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21"/>
          <p:cNvSpPr txBox="1"/>
          <p:nvPr>
            <p:ph idx="1" type="body"/>
          </p:nvPr>
        </p:nvSpPr>
        <p:spPr>
          <a:xfrm>
            <a:off x="2184388" y="1481016"/>
            <a:ext cx="13906500" cy="16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25" lIns="68525" spcFirstLastPara="1" rIns="68525" wrap="square" tIns="68525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100000"/>
              <a:buFont typeface="Roboto Condensed Light"/>
              <a:buNone/>
            </a:pPr>
            <a:r>
              <a:rPr lang="en-US" sz="13200"/>
              <a:t>手冊時間</a:t>
            </a:r>
            <a:endParaRPr b="0" i="0" sz="13200" u="none" cap="none" strike="noStrike">
              <a:solidFill>
                <a:srgbClr val="11396D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13" name="Google Shape;2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5751" y="8397000"/>
            <a:ext cx="3899548" cy="188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1268" y="3388689"/>
            <a:ext cx="4512840" cy="638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1268" y="3388689"/>
            <a:ext cx="4512840" cy="638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2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實作時間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1" name="Google Shape;2221;p22"/>
          <p:cNvSpPr txBox="1"/>
          <p:nvPr>
            <p:ph idx="2" type="body"/>
          </p:nvPr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教師巡堂，隨時抽問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22" name="Google Shape;222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3"/>
          <p:cNvSpPr/>
          <p:nvPr/>
        </p:nvSpPr>
        <p:spPr>
          <a:xfrm>
            <a:off x="0" y="0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endParaRPr b="1" i="0" sz="3600" u="none" cap="none" strike="noStrike">
              <a:solidFill>
                <a:srgbClr val="6C6C6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23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課堂實作-Yahoo電影</a:t>
            </a:r>
            <a:endParaRPr/>
          </a:p>
        </p:txBody>
      </p:sp>
      <p:sp>
        <p:nvSpPr>
          <p:cNvPr id="2229" name="Google Shape;2229;p23"/>
          <p:cNvSpPr txBox="1"/>
          <p:nvPr>
            <p:ph idx="2" type="body"/>
          </p:nvPr>
        </p:nvSpPr>
        <p:spPr>
          <a:xfrm>
            <a:off x="9207031" y="5007503"/>
            <a:ext cx="8845206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Microsoft JhengHei"/>
              <a:buChar char="•"/>
            </a:pPr>
            <a:r>
              <a:rPr b="1" lang="en-US" sz="3600">
                <a:latin typeface="Microsoft JhengHei"/>
                <a:ea typeface="Microsoft JhengHei"/>
                <a:cs typeface="Microsoft JhengHei"/>
                <a:sym typeface="Microsoft JhengHei"/>
              </a:rPr>
              <a:t>進入Yahoo電影&gt;本周新片，取得本周上映的前十部新片名稱、預告片網址、電影海報縮圖，並推送到Line</a:t>
            </a:r>
            <a:endParaRPr/>
          </a:p>
        </p:txBody>
      </p:sp>
      <p:pic>
        <p:nvPicPr>
          <p:cNvPr id="2230" name="Google Shape;22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hoo奇摩電影" id="2231" name="Google Shape;2231;p23"/>
          <p:cNvPicPr preferRelativeResize="0"/>
          <p:nvPr/>
        </p:nvPicPr>
        <p:blipFill rotWithShape="1">
          <a:blip r:embed="rId4">
            <a:alphaModFix/>
          </a:blip>
          <a:srcRect b="39040" l="9692" r="10147" t="35520"/>
          <a:stretch/>
        </p:blipFill>
        <p:spPr>
          <a:xfrm>
            <a:off x="585664" y="484390"/>
            <a:ext cx="6253016" cy="198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471" y="2468880"/>
            <a:ext cx="1701401" cy="81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223" y="3518592"/>
            <a:ext cx="5717896" cy="653473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2234" name="Google Shape;2234;p23"/>
          <p:cNvSpPr txBox="1"/>
          <p:nvPr/>
        </p:nvSpPr>
        <p:spPr>
          <a:xfrm>
            <a:off x="9833353" y="639705"/>
            <a:ext cx="7592562" cy="2258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Yahoo電影本周上映: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sng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https://movies.yahoo.com.tw/movie_thisweek.html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3500"/>
              <a:buFont typeface="Arial"/>
              <a:buNone/>
            </a:pPr>
            <a:r>
              <a:t/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24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lang="en-US" sz="8832"/>
              <a:t>測驗</a:t>
            </a:r>
            <a:r>
              <a:rPr b="1" i="0" lang="en-US" sz="8832" u="none" cap="none" strike="noStrike">
                <a:solidFill>
                  <a:srgbClr val="11396D"/>
                </a:solidFill>
              </a:rPr>
              <a:t>時間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4" name="Google Shape;2244;p25"/>
          <p:cNvGrpSpPr/>
          <p:nvPr/>
        </p:nvGrpSpPr>
        <p:grpSpPr>
          <a:xfrm>
            <a:off x="4216644" y="1394885"/>
            <a:ext cx="9842010" cy="8203711"/>
            <a:chOff x="4216653" y="1394885"/>
            <a:chExt cx="9842010" cy="8203711"/>
          </a:xfrm>
        </p:grpSpPr>
        <p:sp>
          <p:nvSpPr>
            <p:cNvPr id="2245" name="Google Shape;2245;p25"/>
            <p:cNvSpPr txBox="1"/>
            <p:nvPr/>
          </p:nvSpPr>
          <p:spPr>
            <a:xfrm>
              <a:off x="7607209" y="1394885"/>
              <a:ext cx="3060901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題目一: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325673" y="2687796"/>
              <a:ext cx="9623971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下列何者是Line Bot運作流程當中伺服器的用途?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247" name="Google Shape;2247;p25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48" name="Google Shape;2248;p25"/>
            <p:cNvSpPr/>
            <p:nvPr/>
          </p:nvSpPr>
          <p:spPr>
            <a:xfrm>
              <a:off x="4216653" y="3966285"/>
              <a:ext cx="9842010" cy="563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742950" lvl="0" marL="7429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AutoNum type="arabicParenBoth"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放置溝通程式的地方，收到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	傳來的訊息能進行處理再回傳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(2)使用者在這個地方建立Line 	Bot，並設定伺服器網址。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(3)利用這個地方傳遞訊息給Line 	Bot，也以這個地方接收訊息。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26"/>
          <p:cNvGrpSpPr/>
          <p:nvPr/>
        </p:nvGrpSpPr>
        <p:grpSpPr>
          <a:xfrm>
            <a:off x="4699449" y="1394885"/>
            <a:ext cx="8078706" cy="3069813"/>
            <a:chOff x="2841692" y="1394885"/>
            <a:chExt cx="8078706" cy="3069813"/>
          </a:xfrm>
        </p:grpSpPr>
        <p:sp>
          <p:nvSpPr>
            <p:cNvPr id="2254" name="Google Shape;2254;p26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2841692" y="2638814"/>
              <a:ext cx="8078706" cy="1825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(1)放置溝通程式的地方，收到傳來的訊息能進行處理再回傳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256" name="Google Shape;2256;p26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1" name="Google Shape;2261;p27"/>
          <p:cNvGrpSpPr/>
          <p:nvPr/>
        </p:nvGrpSpPr>
        <p:grpSpPr>
          <a:xfrm>
            <a:off x="6229052" y="1394885"/>
            <a:ext cx="5817194" cy="5714209"/>
            <a:chOff x="6229061" y="1394885"/>
            <a:chExt cx="5817194" cy="5714209"/>
          </a:xfrm>
        </p:grpSpPr>
        <p:sp>
          <p:nvSpPr>
            <p:cNvPr id="2262" name="Google Shape;2262;p27"/>
            <p:cNvSpPr txBox="1"/>
            <p:nvPr/>
          </p:nvSpPr>
          <p:spPr>
            <a:xfrm>
              <a:off x="7616828" y="1394885"/>
              <a:ext cx="3041664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題目二: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263" name="Google Shape;2263;p27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64" name="Google Shape;2264;p27"/>
            <p:cNvSpPr/>
            <p:nvPr/>
          </p:nvSpPr>
          <p:spPr>
            <a:xfrm>
              <a:off x="6229061" y="4246772"/>
              <a:ext cx="581719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(1) Line Push API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 Line Reply API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(3) LinebotAPI</a:t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265" name="Google Shape;2265;p27"/>
          <p:cNvSpPr/>
          <p:nvPr/>
        </p:nvSpPr>
        <p:spPr>
          <a:xfrm>
            <a:off x="4278168" y="2698327"/>
            <a:ext cx="971896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下列哪種Line提供的API是針對LINE用戶傳來的訊息進行回覆的API?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0" name="Google Shape;2270;p28"/>
          <p:cNvGrpSpPr/>
          <p:nvPr/>
        </p:nvGrpSpPr>
        <p:grpSpPr>
          <a:xfrm>
            <a:off x="6275360" y="1394885"/>
            <a:ext cx="5724580" cy="3437069"/>
            <a:chOff x="4417603" y="1394885"/>
            <a:chExt cx="5724580" cy="3437069"/>
          </a:xfrm>
        </p:grpSpPr>
        <p:sp>
          <p:nvSpPr>
            <p:cNvPr id="2271" name="Google Shape;2271;p28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2272" name="Google Shape;2272;p28"/>
            <p:cNvSpPr/>
            <p:nvPr/>
          </p:nvSpPr>
          <p:spPr>
            <a:xfrm>
              <a:off x="4417603" y="2467461"/>
              <a:ext cx="5724580" cy="23644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 Line Reply API</a:t>
              </a:r>
              <a:endParaRPr/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4000"/>
                <a:buFont typeface="Arial"/>
                <a:buNone/>
              </a:pPr>
              <a:r>
                <a:t/>
              </a:r>
              <a:endParaRPr b="1" i="0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2273" name="Google Shape;2273;p28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8" name="Google Shape;2278;p29"/>
          <p:cNvGrpSpPr/>
          <p:nvPr/>
        </p:nvGrpSpPr>
        <p:grpSpPr>
          <a:xfrm>
            <a:off x="2171891" y="1219039"/>
            <a:ext cx="14964507" cy="1959459"/>
            <a:chOff x="1655404" y="1394885"/>
            <a:chExt cx="14964507" cy="1959459"/>
          </a:xfrm>
        </p:grpSpPr>
        <p:sp>
          <p:nvSpPr>
            <p:cNvPr id="2279" name="Google Shape;2279;p29"/>
            <p:cNvSpPr txBox="1"/>
            <p:nvPr/>
          </p:nvSpPr>
          <p:spPr>
            <a:xfrm>
              <a:off x="7616829" y="1394885"/>
              <a:ext cx="3041663" cy="1078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408"/>
                <a:buFont typeface="Microsoft JhengHei"/>
                <a:buNone/>
              </a:pPr>
              <a:r>
                <a:rPr b="1" i="0" lang="en-US" sz="6408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題目三:</a:t>
              </a:r>
              <a:endParaRPr b="1" i="0" sz="6408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80" name="Google Shape;2280;p29"/>
            <p:cNvSpPr/>
            <p:nvPr/>
          </p:nvSpPr>
          <p:spPr>
            <a:xfrm>
              <a:off x="1655404" y="2646458"/>
              <a:ext cx="1496450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多種訊息要使用甚麼方法?</a:t>
              </a:r>
              <a:endParaRPr/>
            </a:p>
          </p:txBody>
        </p:sp>
        <p:cxnSp>
          <p:nvCxnSpPr>
            <p:cNvPr id="2281" name="Google Shape;2281;p29"/>
            <p:cNvCxnSpPr/>
            <p:nvPr/>
          </p:nvCxnSpPr>
          <p:spPr>
            <a:xfrm>
              <a:off x="6808116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82" name="Google Shape;2282;p29"/>
          <p:cNvSpPr/>
          <p:nvPr/>
        </p:nvSpPr>
        <p:spPr>
          <a:xfrm>
            <a:off x="6306480" y="3375909"/>
            <a:ext cx="669532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(1)字典(dict)型態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(2)串列(list)型態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(3)以上皆可以</a:t>
            </a:r>
            <a:endParaRPr b="1" i="0" sz="40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"/>
          <p:cNvSpPr txBox="1"/>
          <p:nvPr>
            <p:ph idx="1" type="body"/>
          </p:nvPr>
        </p:nvSpPr>
        <p:spPr>
          <a:xfrm>
            <a:off x="2167431" y="3388304"/>
            <a:ext cx="13906547" cy="1665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00"/>
              <a:buFont typeface="Microsoft JhengHei"/>
              <a:buNone/>
            </a:pPr>
            <a:r>
              <a:rPr b="1" i="0" lang="en-US" sz="8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課前複習</a:t>
            </a:r>
            <a:endParaRPr b="1" i="0" sz="8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1" name="Google Shape;2001;p3"/>
          <p:cNvSpPr txBox="1"/>
          <p:nvPr/>
        </p:nvSpPr>
        <p:spPr>
          <a:xfrm>
            <a:off x="2184377" y="5270442"/>
            <a:ext cx="13906545" cy="193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大家回想一下上次教的內容吧!</a:t>
            </a:r>
            <a:endParaRPr/>
          </a:p>
        </p:txBody>
      </p:sp>
      <p:pic>
        <p:nvPicPr>
          <p:cNvPr id="2002" name="Google Shape;20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910044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30"/>
          <p:cNvGrpSpPr/>
          <p:nvPr/>
        </p:nvGrpSpPr>
        <p:grpSpPr>
          <a:xfrm>
            <a:off x="6701438" y="1394885"/>
            <a:ext cx="4872424" cy="2186429"/>
            <a:chOff x="4843681" y="1394885"/>
            <a:chExt cx="4872424" cy="2186429"/>
          </a:xfrm>
        </p:grpSpPr>
        <p:sp>
          <p:nvSpPr>
            <p:cNvPr id="2288" name="Google Shape;2288;p30"/>
            <p:cNvSpPr txBox="1"/>
            <p:nvPr/>
          </p:nvSpPr>
          <p:spPr>
            <a:xfrm>
              <a:off x="6168404" y="1394885"/>
              <a:ext cx="222297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6600"/>
                <a:buFont typeface="Microsoft JhengHei"/>
                <a:buNone/>
              </a:pPr>
              <a:r>
                <a:rPr b="1" i="0" lang="en-US" sz="66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答案:</a:t>
              </a:r>
              <a:endParaRPr/>
            </a:p>
          </p:txBody>
        </p:sp>
        <p:sp>
          <p:nvSpPr>
            <p:cNvPr id="2289" name="Google Shape;2289;p30"/>
            <p:cNvSpPr/>
            <p:nvPr/>
          </p:nvSpPr>
          <p:spPr>
            <a:xfrm>
              <a:off x="4843681" y="2565651"/>
              <a:ext cx="487242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1396D"/>
                </a:buClr>
                <a:buSzPts val="4000"/>
                <a:buFont typeface="Microsoft JhengHei"/>
                <a:buNone/>
              </a:pPr>
              <a:r>
                <a:rPr b="1" i="0" lang="en-US" sz="4000" u="none" cap="none" strike="noStrike">
                  <a:solidFill>
                    <a:srgbClr val="11396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(2)串列(list)型態</a:t>
              </a:r>
              <a:endParaRPr/>
            </a:p>
          </p:txBody>
        </p:sp>
        <p:cxnSp>
          <p:nvCxnSpPr>
            <p:cNvPr id="2290" name="Google Shape;2290;p30"/>
            <p:cNvCxnSpPr/>
            <p:nvPr/>
          </p:nvCxnSpPr>
          <p:spPr>
            <a:xfrm>
              <a:off x="4950350" y="2473320"/>
              <a:ext cx="4659086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31"/>
          <p:cNvSpPr txBox="1"/>
          <p:nvPr>
            <p:ph type="title"/>
          </p:nvPr>
        </p:nvSpPr>
        <p:spPr>
          <a:xfrm>
            <a:off x="637260" y="192949"/>
            <a:ext cx="16741862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課程回顧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6" name="Google Shape;2296;p31"/>
          <p:cNvSpPr txBox="1"/>
          <p:nvPr>
            <p:ph idx="1" type="body"/>
          </p:nvPr>
        </p:nvSpPr>
        <p:spPr>
          <a:xfrm>
            <a:off x="937201" y="2812935"/>
            <a:ext cx="7754304" cy="175972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Microsoft JhengHei"/>
              <a:buNone/>
            </a:pPr>
            <a:r>
              <a:rPr b="1" i="0" lang="en-US" sz="24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使用者利用Line App傳遞訊息給Line Bot，也以Line App接收訊息。使用者在Line開發者網站建立Line Bot，並設定伺服器網址。伺服器放置溝通程式，將收到傳來的訊息能進行處理再回傳。</a:t>
            </a:r>
            <a:endParaRPr/>
          </a:p>
        </p:txBody>
      </p:sp>
      <p:sp>
        <p:nvSpPr>
          <p:cNvPr id="2297" name="Google Shape;2297;p31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Bot運作流程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8" name="Google Shape;2298;p31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99" name="Google Shape;2299;p31"/>
          <p:cNvSpPr txBox="1"/>
          <p:nvPr>
            <p:ph idx="4" type="body"/>
          </p:nvPr>
        </p:nvSpPr>
        <p:spPr>
          <a:xfrm>
            <a:off x="937201" y="5284508"/>
            <a:ext cx="757900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指的是該LINE機器人可以在任何時間點對用戶傳送訊息的API，主動推播訊息給用戶，每個機器人都有每月500則免費推播則數，超過則需要付費。</a:t>
            </a:r>
            <a:endParaRPr/>
          </a:p>
        </p:txBody>
      </p:sp>
      <p:sp>
        <p:nvSpPr>
          <p:cNvPr id="2300" name="Google Shape;2300;p31"/>
          <p:cNvSpPr txBox="1"/>
          <p:nvPr>
            <p:ph idx="5" type="body"/>
          </p:nvPr>
        </p:nvSpPr>
        <p:spPr>
          <a:xfrm>
            <a:off x="1852396" y="4556311"/>
            <a:ext cx="6839109" cy="69617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Push API</a:t>
            </a:r>
            <a:endParaRPr/>
          </a:p>
        </p:txBody>
      </p:sp>
      <p:sp>
        <p:nvSpPr>
          <p:cNvPr id="2301" name="Google Shape;2301;p31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302" name="Google Shape;2302;p31"/>
          <p:cNvSpPr txBox="1"/>
          <p:nvPr>
            <p:ph idx="7" type="body"/>
          </p:nvPr>
        </p:nvSpPr>
        <p:spPr>
          <a:xfrm>
            <a:off x="937201" y="7709351"/>
            <a:ext cx="7755953" cy="2030072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000"/>
              <a:buFont typeface="Microsoft JhengHei"/>
              <a:buNone/>
            </a:pPr>
            <a:r>
              <a:rPr b="1" i="0" lang="en-US" sz="20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則是該機器人針對LINE用戶傳來的訊息進行回覆的API，這個模式是接受使用者的訊息並透過 webhook 打到伺服器上讓伺服器去做對應訊息的處理，不管則數多少都免費。所有許多聊天機器人都專注在如何引導使用者去輸入訊息。</a:t>
            </a:r>
            <a:endParaRPr/>
          </a:p>
        </p:txBody>
      </p:sp>
      <p:sp>
        <p:nvSpPr>
          <p:cNvPr id="2303" name="Google Shape;2303;p31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Line Reply API</a:t>
            </a:r>
            <a:endParaRPr/>
          </a:p>
        </p:txBody>
      </p:sp>
      <p:sp>
        <p:nvSpPr>
          <p:cNvPr id="2304" name="Google Shape;2304;p31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305" name="Google Shape;2305;p31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要傳送的圖片通常會先上傳到雲端，例如將圖片存放在「Imgur」網站中，再將圖片網址貼到程式碼。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06" name="Google Shape;2306;p31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圖片訊息</a:t>
            </a:r>
            <a:endParaRPr/>
          </a:p>
        </p:txBody>
      </p:sp>
      <p:sp>
        <p:nvSpPr>
          <p:cNvPr id="2307" name="Google Shape;2307;p31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308" name="Google Shape;2308;p31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lnSpcReduction="1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影片時間必須在一分鐘以內、大小小於10M，檔案格式為mp4，網址必須以「https」開頭，「mp4」為結尾。</a:t>
            </a:r>
            <a:endParaRPr/>
          </a:p>
        </p:txBody>
      </p:sp>
      <p:sp>
        <p:nvSpPr>
          <p:cNvPr id="2309" name="Google Shape;2309;p31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影片訊息格式限制</a:t>
            </a:r>
            <a:endParaRPr/>
          </a:p>
        </p:txBody>
      </p:sp>
      <p:sp>
        <p:nvSpPr>
          <p:cNvPr id="2310" name="Google Shape;2310;p31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311" name="Google Shape;2311;p31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使用try-except格式除錯，若發生錯誤會傳送文字訊息提醒。</a:t>
            </a:r>
            <a:endParaRPr/>
          </a:p>
        </p:txBody>
      </p:sp>
      <p:sp>
        <p:nvSpPr>
          <p:cNvPr id="2312" name="Google Shape;2312;p31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多種訊息傳送與除錯</a:t>
            </a:r>
            <a:endParaRPr/>
          </a:p>
        </p:txBody>
      </p:sp>
      <p:sp>
        <p:nvSpPr>
          <p:cNvPr id="2313" name="Google Shape;2313;p31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pic>
        <p:nvPicPr>
          <p:cNvPr id="2314" name="Google Shape;23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32"/>
          <p:cNvSpPr/>
          <p:nvPr/>
        </p:nvSpPr>
        <p:spPr>
          <a:xfrm>
            <a:off x="2115" y="4233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20" name="Google Shape;2320;p32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課後作業</a:t>
            </a:r>
            <a:endParaRPr/>
          </a:p>
        </p:txBody>
      </p:sp>
      <p:sp>
        <p:nvSpPr>
          <p:cNvPr id="2321" name="Google Shape;2321;p32"/>
          <p:cNvSpPr txBox="1"/>
          <p:nvPr>
            <p:ph idx="2" type="body"/>
          </p:nvPr>
        </p:nvSpPr>
        <p:spPr>
          <a:xfrm>
            <a:off x="9430094" y="4905009"/>
            <a:ext cx="8399078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 lnSpcReduction="10000"/>
          </a:bodyPr>
          <a:lstStyle/>
          <a:p>
            <a:pPr indent="-350951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將上一堂的IFTTT作業修改為用Line Messaging API撰寫，並加上不同類型的訊息推播。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完成後取名為XXX_Homework10.py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45833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下次上課前將檔案寄給老師。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51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ct val="145833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寫不出來或有任何問題可請教老師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22" name="Google Shape;23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Developer Meetup 開發者小聚系列活動#9" id="2323" name="Google Shape;2323;p32"/>
          <p:cNvPicPr preferRelativeResize="0"/>
          <p:nvPr/>
        </p:nvPicPr>
        <p:blipFill rotWithShape="1">
          <a:blip r:embed="rId4">
            <a:alphaModFix/>
          </a:blip>
          <a:srcRect b="21924" l="28998" r="30797" t="11262"/>
          <a:stretch/>
        </p:blipFill>
        <p:spPr>
          <a:xfrm>
            <a:off x="1000210" y="2415570"/>
            <a:ext cx="5428153" cy="473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33"/>
          <p:cNvSpPr txBox="1"/>
          <p:nvPr>
            <p:ph idx="1" type="body"/>
          </p:nvPr>
        </p:nvSpPr>
        <p:spPr>
          <a:xfrm>
            <a:off x="2184377" y="4068871"/>
            <a:ext cx="13906546" cy="36553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4324"/>
              <a:buNone/>
            </a:pPr>
            <a:r>
              <a:rPr b="1" lang="en-US"/>
              <a:t>作品上傳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74324"/>
              <a:buFont typeface="Roboto Condensed Light"/>
              <a:buNone/>
            </a:pPr>
            <a:r>
              <a:rPr b="1" lang="en-US"/>
              <a:t>&amp;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ct val="74324"/>
              <a:buFont typeface="Roboto Condensed Light"/>
              <a:buNone/>
            </a:pPr>
            <a:r>
              <a:rPr b="1" lang="en-US"/>
              <a:t>檢查筆記</a:t>
            </a:r>
            <a:endParaRPr b="1"/>
          </a:p>
        </p:txBody>
      </p:sp>
      <p:grpSp>
        <p:nvGrpSpPr>
          <p:cNvPr id="2329" name="Google Shape;2329;p33"/>
          <p:cNvGrpSpPr/>
          <p:nvPr/>
        </p:nvGrpSpPr>
        <p:grpSpPr>
          <a:xfrm>
            <a:off x="5305238" y="1919764"/>
            <a:ext cx="7664824" cy="1925640"/>
            <a:chOff x="5298141" y="2215599"/>
            <a:chExt cx="7664824" cy="1925640"/>
          </a:xfrm>
        </p:grpSpPr>
        <p:sp>
          <p:nvSpPr>
            <p:cNvPr id="2330" name="Google Shape;2330;p33"/>
            <p:cNvSpPr/>
            <p:nvPr/>
          </p:nvSpPr>
          <p:spPr>
            <a:xfrm>
              <a:off x="5298141" y="2215599"/>
              <a:ext cx="7664824" cy="1925640"/>
            </a:xfrm>
            <a:prstGeom prst="rect">
              <a:avLst/>
            </a:prstGeom>
            <a:solidFill>
              <a:srgbClr val="515151">
                <a:alpha val="5098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1" name="Google Shape;2331;p33"/>
            <p:cNvGrpSpPr/>
            <p:nvPr/>
          </p:nvGrpSpPr>
          <p:grpSpPr>
            <a:xfrm>
              <a:off x="5536514" y="2272526"/>
              <a:ext cx="7202272" cy="1811786"/>
              <a:chOff x="5086324" y="696622"/>
              <a:chExt cx="11236024" cy="2826507"/>
            </a:xfrm>
          </p:grpSpPr>
          <p:pic>
            <p:nvPicPr>
              <p:cNvPr id="2332" name="Google Shape;2332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086324" y="696622"/>
                <a:ext cx="8102653" cy="28265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3" name="Google Shape;2333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883253" y="890327"/>
                <a:ext cx="2439095" cy="24390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34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本堂課結束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35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課後記錄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  <p:sp>
        <p:nvSpPr>
          <p:cNvPr id="2344" name="Google Shape;2344;p35"/>
          <p:cNvSpPr/>
          <p:nvPr/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請老師把行政工作完成再離開唷！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36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Roboto Condensed Light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</a:rPr>
              <a:t>成果分享</a:t>
            </a:r>
            <a:endParaRPr b="1" i="0" sz="8832" u="none" cap="none" strike="noStrike">
              <a:solidFill>
                <a:srgbClr val="11396D"/>
              </a:solidFill>
            </a:endParaRPr>
          </a:p>
        </p:txBody>
      </p:sp>
      <p:sp>
        <p:nvSpPr>
          <p:cNvPr id="2350" name="Google Shape;2350;p36"/>
          <p:cNvSpPr/>
          <p:nvPr/>
        </p:nvSpPr>
        <p:spPr>
          <a:xfrm>
            <a:off x="2189140" y="5098494"/>
            <a:ext cx="13906546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請老師記得把今天學生的表現，分享給家長知道唷！</a:t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"/>
          <p:cNvSpPr txBox="1"/>
          <p:nvPr>
            <p:ph type="title"/>
          </p:nvPr>
        </p:nvSpPr>
        <p:spPr>
          <a:xfrm>
            <a:off x="637260" y="192949"/>
            <a:ext cx="16741862" cy="1125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課程回顧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8" name="Google Shape;2008;p4"/>
          <p:cNvSpPr txBox="1"/>
          <p:nvPr>
            <p:ph idx="1" type="body"/>
          </p:nvPr>
        </p:nvSpPr>
        <p:spPr>
          <a:xfrm>
            <a:off x="93720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Chatbot（又稱為  talkbot、IM bot）是一種電腦程式，能透過文字或語音來建立對話。</a:t>
            </a:r>
            <a:endParaRPr/>
          </a:p>
        </p:txBody>
      </p:sp>
      <p:sp>
        <p:nvSpPr>
          <p:cNvPr id="2009" name="Google Shape;2009;p4"/>
          <p:cNvSpPr txBox="1"/>
          <p:nvPr>
            <p:ph idx="2" type="body"/>
          </p:nvPr>
        </p:nvSpPr>
        <p:spPr>
          <a:xfrm>
            <a:off x="185239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聊天機器人</a:t>
            </a:r>
            <a:endParaRPr/>
          </a:p>
        </p:txBody>
      </p:sp>
      <p:sp>
        <p:nvSpPr>
          <p:cNvPr id="2010" name="Google Shape;2010;p4"/>
          <p:cNvSpPr txBox="1"/>
          <p:nvPr>
            <p:ph idx="3" type="body"/>
          </p:nvPr>
        </p:nvSpPr>
        <p:spPr>
          <a:xfrm>
            <a:off x="1042305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11" name="Google Shape;2011;p4"/>
          <p:cNvSpPr txBox="1"/>
          <p:nvPr>
            <p:ph idx="4" type="body"/>
          </p:nvPr>
        </p:nvSpPr>
        <p:spPr>
          <a:xfrm>
            <a:off x="937201" y="5284508"/>
            <a:ext cx="757900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類似於個人數位助理，以幫助使用者完成特定任務為主。它不複雜，就像是一個口令一個動作，可以由人來發動指令，再由程式來控制的Chatbot。</a:t>
            </a:r>
            <a:endParaRPr/>
          </a:p>
        </p:txBody>
      </p:sp>
      <p:sp>
        <p:nvSpPr>
          <p:cNvPr id="2012" name="Google Shape;2012;p4"/>
          <p:cNvSpPr txBox="1"/>
          <p:nvPr>
            <p:ph idx="5" type="body"/>
          </p:nvPr>
        </p:nvSpPr>
        <p:spPr>
          <a:xfrm>
            <a:off x="185239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任務型聊天機器人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Courier"/>
              <a:buNone/>
            </a:pPr>
            <a:r>
              <a:t/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3" name="Google Shape;2013;p4"/>
          <p:cNvSpPr txBox="1"/>
          <p:nvPr>
            <p:ph idx="6" type="body"/>
          </p:nvPr>
        </p:nvSpPr>
        <p:spPr>
          <a:xfrm>
            <a:off x="1042305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014" name="Google Shape;2014;p4"/>
          <p:cNvSpPr txBox="1"/>
          <p:nvPr>
            <p:ph idx="7" type="body"/>
          </p:nvPr>
        </p:nvSpPr>
        <p:spPr>
          <a:xfrm>
            <a:off x="937201" y="7709351"/>
            <a:ext cx="7755953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850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ct val="100000"/>
              <a:buFont typeface="Microsoft JhengHei"/>
              <a:buNone/>
            </a:pPr>
            <a:r>
              <a:rPr b="1" i="0" lang="en-US" sz="3200" u="none" cap="none" strike="noStrike">
                <a:solidFill>
                  <a:srgbClr val="36363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不依賴於提前定義的回答，使用到自然語言處理或人工智慧等技術，可以藉由分析理解人類的語言，並給予相對的回應。</a:t>
            </a:r>
            <a:endParaRPr/>
          </a:p>
        </p:txBody>
      </p:sp>
      <p:sp>
        <p:nvSpPr>
          <p:cNvPr id="2015" name="Google Shape;2015;p4"/>
          <p:cNvSpPr txBox="1"/>
          <p:nvPr>
            <p:ph idx="8" type="body"/>
          </p:nvPr>
        </p:nvSpPr>
        <p:spPr>
          <a:xfrm>
            <a:off x="1852395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lang="en-US" sz="2800">
                <a:latin typeface="Microsoft JhengHei"/>
                <a:ea typeface="Microsoft JhengHei"/>
                <a:cs typeface="Microsoft JhengHei"/>
                <a:sym typeface="Microsoft JhengHei"/>
              </a:rPr>
              <a:t>智慧型聊天機器人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Arial"/>
              <a:buNone/>
            </a:pPr>
            <a:r>
              <a:t/>
            </a:r>
            <a:endParaRPr b="1"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6" name="Google Shape;2016;p4"/>
          <p:cNvSpPr txBox="1"/>
          <p:nvPr>
            <p:ph idx="9" type="body"/>
          </p:nvPr>
        </p:nvSpPr>
        <p:spPr>
          <a:xfrm>
            <a:off x="1042304" y="6981153"/>
            <a:ext cx="630072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17" name="Google Shape;2017;p4"/>
          <p:cNvSpPr txBox="1"/>
          <p:nvPr>
            <p:ph idx="13" type="body"/>
          </p:nvPr>
        </p:nvSpPr>
        <p:spPr>
          <a:xfrm>
            <a:off x="9488151" y="2856363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是一個連結許多網路服務的自動化工具，使用者指定A在發生某個條件後，觸發（trigger）另一個B進行反應（Action），</a:t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8" name="Google Shape;2018;p4"/>
          <p:cNvSpPr txBox="1"/>
          <p:nvPr>
            <p:ph idx="14" type="body"/>
          </p:nvPr>
        </p:nvSpPr>
        <p:spPr>
          <a:xfrm>
            <a:off x="10403346" y="2128165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IFTTT</a:t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19" name="Google Shape;2019;p4"/>
          <p:cNvSpPr txBox="1"/>
          <p:nvPr>
            <p:ph idx="15" type="body"/>
          </p:nvPr>
        </p:nvSpPr>
        <p:spPr>
          <a:xfrm>
            <a:off x="9593256" y="2128165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020" name="Google Shape;2020;p4"/>
          <p:cNvSpPr txBox="1"/>
          <p:nvPr>
            <p:ph idx="16" type="body"/>
          </p:nvPr>
        </p:nvSpPr>
        <p:spPr>
          <a:xfrm>
            <a:off x="9488151" y="5284508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 fontScale="925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也稱為Web callback或HTTP Push API，和API會在要求時執行操作不同，Webhook會在滿足特定條件時自動執行操作。</a:t>
            </a:r>
            <a:endParaRPr/>
          </a:p>
        </p:txBody>
      </p:sp>
      <p:sp>
        <p:nvSpPr>
          <p:cNvPr id="2021" name="Google Shape;2021;p4"/>
          <p:cNvSpPr txBox="1"/>
          <p:nvPr>
            <p:ph idx="17" type="body"/>
          </p:nvPr>
        </p:nvSpPr>
        <p:spPr>
          <a:xfrm>
            <a:off x="10403346" y="4556311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Webhook</a:t>
            </a:r>
            <a:endParaRPr b="1" i="0" sz="2800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22" name="Google Shape;2022;p4"/>
          <p:cNvSpPr txBox="1"/>
          <p:nvPr>
            <p:ph idx="18" type="body"/>
          </p:nvPr>
        </p:nvSpPr>
        <p:spPr>
          <a:xfrm>
            <a:off x="9593256" y="4556311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023" name="Google Shape;2023;p4"/>
          <p:cNvSpPr txBox="1"/>
          <p:nvPr>
            <p:ph idx="19" type="body"/>
          </p:nvPr>
        </p:nvSpPr>
        <p:spPr>
          <a:xfrm>
            <a:off x="9488151" y="7709351"/>
            <a:ext cx="7755954" cy="1664619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匯入Select、定位選單物件，接著指定特定的選單選項(依索引、value或選項內文)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535353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24" name="Google Shape;2024;p4"/>
          <p:cNvSpPr txBox="1"/>
          <p:nvPr>
            <p:ph idx="20" type="body"/>
          </p:nvPr>
        </p:nvSpPr>
        <p:spPr>
          <a:xfrm>
            <a:off x="10403344" y="6981153"/>
            <a:ext cx="6839109" cy="773204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2800"/>
              <a:buFont typeface="Microsoft JhengHei"/>
              <a:buNone/>
            </a:pPr>
            <a:r>
              <a:rPr b="1" i="0" lang="en-US" sz="2800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Selenium 下拉選單處理</a:t>
            </a:r>
            <a:endParaRPr b="0" i="0" sz="2800" u="none" cap="none" strike="noStrike">
              <a:solidFill>
                <a:srgbClr val="11396D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025" name="Google Shape;2025;p4"/>
          <p:cNvSpPr txBox="1"/>
          <p:nvPr>
            <p:ph idx="21" type="body"/>
          </p:nvPr>
        </p:nvSpPr>
        <p:spPr>
          <a:xfrm>
            <a:off x="9593254" y="6981153"/>
            <a:ext cx="630071" cy="756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pic>
        <p:nvPicPr>
          <p:cNvPr id="2026" name="Google Shape;20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5"/>
          <p:cNvSpPr/>
          <p:nvPr/>
        </p:nvSpPr>
        <p:spPr>
          <a:xfrm>
            <a:off x="2115" y="4233"/>
            <a:ext cx="7424344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6C6C6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32" name="Google Shape;2032;p5"/>
          <p:cNvSpPr txBox="1"/>
          <p:nvPr>
            <p:ph idx="1" type="body"/>
          </p:nvPr>
        </p:nvSpPr>
        <p:spPr>
          <a:xfrm>
            <a:off x="9430094" y="1993150"/>
            <a:ext cx="8399080" cy="2790313"/>
          </a:xfrm>
          <a:prstGeom prst="rect">
            <a:avLst/>
          </a:prstGeom>
          <a:noFill/>
          <a:ln>
            <a:noFill/>
          </a:ln>
        </p:spPr>
        <p:txBody>
          <a:bodyPr anchorCtr="0" anchor="b" bIns="81625" lIns="81625" spcFirstLastPara="1" rIns="81625" wrap="square" tIns="816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5400"/>
              <a:buFont typeface="Microsoft JhengHei"/>
              <a:buNone/>
            </a:pPr>
            <a:r>
              <a:rPr b="1" lang="en-US">
                <a:latin typeface="Microsoft JhengHei"/>
                <a:ea typeface="Microsoft JhengHei"/>
                <a:cs typeface="Microsoft JhengHei"/>
                <a:sym typeface="Microsoft JhengHei"/>
              </a:rPr>
              <a:t>課後作業</a:t>
            </a:r>
            <a:endParaRPr/>
          </a:p>
        </p:txBody>
      </p:sp>
      <p:sp>
        <p:nvSpPr>
          <p:cNvPr id="2033" name="Google Shape;2033;p5"/>
          <p:cNvSpPr txBox="1"/>
          <p:nvPr>
            <p:ph idx="2" type="body"/>
          </p:nvPr>
        </p:nvSpPr>
        <p:spPr>
          <a:xfrm>
            <a:off x="9430094" y="4905009"/>
            <a:ext cx="8399078" cy="4301067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-350920" lvl="0" marL="35092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發想一個可以用IFTTT的小服務，並實作出來(下周前交)。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 sz="3500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完成後取名為XXX_Homework9.py</a:t>
            </a:r>
            <a:endParaRPr b="1" sz="3500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下次上課前將檔案寄給老師。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0920" lvl="0" marL="35092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Char char="•"/>
            </a:pPr>
            <a:r>
              <a:rPr b="1" lang="en-US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寫不出來或有任何問題可請教老師</a:t>
            </a:r>
            <a:endParaRPr b="1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34" name="Google Shape;20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59037"/>
            <a:ext cx="2880000" cy="13948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5" name="Google Shape;2035;p5"/>
          <p:cNvGrpSpPr/>
          <p:nvPr/>
        </p:nvGrpSpPr>
        <p:grpSpPr>
          <a:xfrm>
            <a:off x="227438" y="1619704"/>
            <a:ext cx="6969468" cy="7047593"/>
            <a:chOff x="227438" y="1295753"/>
            <a:chExt cx="6969468" cy="7047593"/>
          </a:xfrm>
        </p:grpSpPr>
        <p:pic>
          <p:nvPicPr>
            <p:cNvPr descr="Download HD Ifttt Your Free Personal Assistant - Ifttt Logo ..." id="2036" name="Google Shape;2036;p5"/>
            <p:cNvPicPr preferRelativeResize="0"/>
            <p:nvPr/>
          </p:nvPicPr>
          <p:blipFill rotWithShape="1">
            <a:blip r:embed="rId4">
              <a:alphaModFix/>
            </a:blip>
            <a:srcRect b="48567" l="0" r="0" t="0"/>
            <a:stretch/>
          </p:blipFill>
          <p:spPr>
            <a:xfrm>
              <a:off x="570003" y="1295753"/>
              <a:ext cx="6284338" cy="184141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37" name="Google Shape;2037;p5"/>
            <p:cNvGrpSpPr/>
            <p:nvPr/>
          </p:nvGrpSpPr>
          <p:grpSpPr>
            <a:xfrm>
              <a:off x="227438" y="3980466"/>
              <a:ext cx="6969468" cy="4362880"/>
              <a:chOff x="566408" y="2974626"/>
              <a:chExt cx="6969468" cy="4362880"/>
            </a:xfrm>
          </p:grpSpPr>
          <p:pic>
            <p:nvPicPr>
              <p:cNvPr descr="設置動作服務" id="2038" name="Google Shape;2038;p5"/>
              <p:cNvPicPr preferRelativeResize="0"/>
              <p:nvPr/>
            </p:nvPicPr>
            <p:blipFill rotWithShape="1">
              <a:blip r:embed="rId5">
                <a:alphaModFix/>
              </a:blip>
              <a:srcRect b="-710" l="0" r="74178" t="1"/>
              <a:stretch/>
            </p:blipFill>
            <p:spPr>
              <a:xfrm>
                <a:off x="702425" y="2974626"/>
                <a:ext cx="3747570" cy="205135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39" name="Google Shape;2039;p5"/>
              <p:cNvGrpSpPr/>
              <p:nvPr/>
            </p:nvGrpSpPr>
            <p:grpSpPr>
              <a:xfrm>
                <a:off x="566408" y="4783463"/>
                <a:ext cx="6969468" cy="2554043"/>
                <a:chOff x="572608" y="4794390"/>
                <a:chExt cx="6969468" cy="2554043"/>
              </a:xfrm>
            </p:grpSpPr>
            <p:pic>
              <p:nvPicPr>
                <p:cNvPr descr="設置動作服務" id="2040" name="Google Shape;2040;p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-2593" l="26836" r="42016" t="1"/>
                <a:stretch/>
              </p:blipFill>
              <p:spPr>
                <a:xfrm>
                  <a:off x="572608" y="5279432"/>
                  <a:ext cx="4475667" cy="2069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加入旅天下LINE官方帳號" id="2041" name="Google Shape;2041;p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4988033" y="4794390"/>
                  <a:ext cx="2554043" cy="25540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6"/>
          <p:cNvSpPr txBox="1"/>
          <p:nvPr>
            <p:ph idx="1" type="body"/>
          </p:nvPr>
        </p:nvSpPr>
        <p:spPr>
          <a:xfrm>
            <a:off x="2167431" y="3388304"/>
            <a:ext cx="13906546" cy="16651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開始上課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47" name="Google Shape;2047;p6"/>
          <p:cNvSpPr/>
          <p:nvPr/>
        </p:nvSpPr>
        <p:spPr>
          <a:xfrm>
            <a:off x="2189140" y="5098494"/>
            <a:ext cx="13906545" cy="193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要專心，今天的課程很有趣唷!</a:t>
            </a:r>
            <a:endParaRPr/>
          </a:p>
        </p:txBody>
      </p:sp>
      <p:pic>
        <p:nvPicPr>
          <p:cNvPr id="2048" name="Google Shape;20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"/>
          <p:cNvSpPr txBox="1"/>
          <p:nvPr>
            <p:ph type="title"/>
          </p:nvPr>
        </p:nvSpPr>
        <p:spPr>
          <a:xfrm>
            <a:off x="862285" y="2758234"/>
            <a:ext cx="16741862" cy="16646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396D"/>
              </a:buClr>
              <a:buSzPts val="8832"/>
              <a:buFont typeface="Microsoft JhengHei"/>
              <a:buNone/>
            </a:pPr>
            <a:r>
              <a:rPr b="1" i="0" lang="en-US" sz="8832" u="none" cap="none" strike="noStrike">
                <a:solidFill>
                  <a:srgbClr val="11396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知識點1</a:t>
            </a:r>
            <a:endParaRPr b="1" i="0" sz="8832" u="none" cap="none" strike="noStrike">
              <a:solidFill>
                <a:srgbClr val="11396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4" name="Google Shape;2054;p7"/>
          <p:cNvSpPr txBox="1"/>
          <p:nvPr>
            <p:ph idx="1" type="body"/>
          </p:nvPr>
        </p:nvSpPr>
        <p:spPr>
          <a:xfrm>
            <a:off x="1108757" y="4592272"/>
            <a:ext cx="16057786" cy="9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Microsoft JhengHei"/>
              <a:buNone/>
            </a:pPr>
            <a:r>
              <a:rPr b="1" i="0" lang="en-US" sz="4000" u="none" cap="none" strike="noStrike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Messaging API介紹</a:t>
            </a:r>
            <a:endParaRPr b="1" i="0" sz="4000" u="none" cap="none" strike="sngStrike">
              <a:solidFill>
                <a:srgbClr val="59595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5" name="Google Shape;2055;p7"/>
          <p:cNvSpPr txBox="1"/>
          <p:nvPr>
            <p:ph idx="2" type="body"/>
          </p:nvPr>
        </p:nvSpPr>
        <p:spPr>
          <a:xfrm>
            <a:off x="2104424" y="6133610"/>
            <a:ext cx="14077565" cy="2475276"/>
          </a:xfrm>
          <a:prstGeom prst="rect">
            <a:avLst/>
          </a:prstGeom>
          <a:noFill/>
          <a:ln>
            <a:noFill/>
          </a:ln>
        </p:spPr>
        <p:txBody>
          <a:bodyPr anchorCtr="0" anchor="t" bIns="81625" lIns="81625" spcFirstLastPara="1" rIns="81625" wrap="square" tIns="816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100"/>
              <a:buFont typeface="Microsoft JhengHei"/>
              <a:buNone/>
            </a:pPr>
            <a:r>
              <a:rPr b="1" i="0" lang="en-US" sz="2100" u="none" cap="none" strike="noStrike">
                <a:solidFill>
                  <a:srgbClr val="53535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了解LineAPI概念</a:t>
            </a:r>
            <a:endParaRPr/>
          </a:p>
        </p:txBody>
      </p:sp>
      <p:pic>
        <p:nvPicPr>
          <p:cNvPr id="2056" name="Google Shape;20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200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E DEVELOPER DAY 2016" id="2061" name="Google Shape;2061;p8"/>
          <p:cNvPicPr preferRelativeResize="0"/>
          <p:nvPr/>
        </p:nvPicPr>
        <p:blipFill rotWithShape="1">
          <a:blip r:embed="rId3">
            <a:alphaModFix/>
          </a:blip>
          <a:srcRect b="30546" l="20553" r="29825" t="27927"/>
          <a:stretch/>
        </p:blipFill>
        <p:spPr>
          <a:xfrm>
            <a:off x="343326" y="1314728"/>
            <a:ext cx="6867965" cy="3743454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8"/>
          <p:cNvSpPr txBox="1"/>
          <p:nvPr>
            <p:ph idx="2" type="body"/>
          </p:nvPr>
        </p:nvSpPr>
        <p:spPr>
          <a:xfrm>
            <a:off x="623078" y="5602719"/>
            <a:ext cx="6308456" cy="3986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icrosoft JhengHei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LINE在2016年9月底的「LINE Developer Day 2016」大會上發表了功能性高、且可提供開發人員豐富支援的Messaging API功能。</a:t>
            </a:r>
            <a:endParaRPr/>
          </a:p>
        </p:txBody>
      </p:sp>
      <p:pic>
        <p:nvPicPr>
          <p:cNvPr id="2063" name="Google Shape;20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5300" y="8892115"/>
            <a:ext cx="2880000" cy="139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2355" y="840653"/>
            <a:ext cx="2963990" cy="2963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5" name="Google Shape;2065;p8"/>
          <p:cNvGrpSpPr/>
          <p:nvPr/>
        </p:nvGrpSpPr>
        <p:grpSpPr>
          <a:xfrm>
            <a:off x="12078104" y="1222928"/>
            <a:ext cx="2256829" cy="2199439"/>
            <a:chOff x="11591813" y="1092682"/>
            <a:chExt cx="2747578" cy="2677709"/>
          </a:xfrm>
        </p:grpSpPr>
        <p:sp>
          <p:nvSpPr>
            <p:cNvPr id="2066" name="Google Shape;2066;p8"/>
            <p:cNvSpPr/>
            <p:nvPr/>
          </p:nvSpPr>
          <p:spPr>
            <a:xfrm>
              <a:off x="11626748" y="1092682"/>
              <a:ext cx="2677709" cy="2677709"/>
            </a:xfrm>
            <a:prstGeom prst="ellipse">
              <a:avLst/>
            </a:prstGeom>
            <a:solidFill>
              <a:srgbClr val="E1EFF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C6C6C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8"/>
            <p:cNvSpPr txBox="1"/>
            <p:nvPr/>
          </p:nvSpPr>
          <p:spPr>
            <a:xfrm>
              <a:off x="11591813" y="2051843"/>
              <a:ext cx="2747578" cy="954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800"/>
                <a:buFont typeface="Microsoft JhengHei"/>
                <a:buNone/>
              </a:pPr>
              <a:r>
                <a:rPr b="1" i="0" lang="en-US" sz="2800" u="none" cap="none" strike="noStrike">
                  <a:solidFill>
                    <a:srgbClr val="6C6C6C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Messaging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C6C6C"/>
                </a:buClr>
                <a:buSzPts val="2800"/>
                <a:buFont typeface="Microsoft JhengHei"/>
                <a:buNone/>
              </a:pPr>
              <a:r>
                <a:rPr b="1" i="0" lang="en-US" sz="2800" u="none" cap="none" strike="noStrike">
                  <a:solidFill>
                    <a:srgbClr val="6C6C6C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API</a:t>
              </a:r>
              <a:endParaRPr b="1" i="0" sz="2800" u="none" cap="none" strike="noStrike">
                <a:solidFill>
                  <a:srgbClr val="6C6C6C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2068" name="Google Shape;206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16693" y="1126930"/>
            <a:ext cx="2437213" cy="2437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9" name="Google Shape;2069;p8"/>
          <p:cNvCxnSpPr/>
          <p:nvPr/>
        </p:nvCxnSpPr>
        <p:spPr>
          <a:xfrm>
            <a:off x="10796345" y="1955353"/>
            <a:ext cx="1278272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70" name="Google Shape;2070;p8"/>
          <p:cNvCxnSpPr/>
          <p:nvPr/>
        </p:nvCxnSpPr>
        <p:spPr>
          <a:xfrm>
            <a:off x="14306238" y="1946671"/>
            <a:ext cx="1278272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71" name="Google Shape;2071;p8"/>
          <p:cNvCxnSpPr/>
          <p:nvPr/>
        </p:nvCxnSpPr>
        <p:spPr>
          <a:xfrm rot="10800000">
            <a:off x="10764164" y="2870663"/>
            <a:ext cx="1310453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72" name="Google Shape;2072;p8"/>
          <p:cNvCxnSpPr/>
          <p:nvPr/>
        </p:nvCxnSpPr>
        <p:spPr>
          <a:xfrm rot="10800000">
            <a:off x="14274057" y="2838414"/>
            <a:ext cx="1310453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073" name="Google Shape;2073;p8"/>
          <p:cNvSpPr txBox="1"/>
          <p:nvPr/>
        </p:nvSpPr>
        <p:spPr>
          <a:xfrm>
            <a:off x="7778509" y="3804643"/>
            <a:ext cx="2798485" cy="629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</a:t>
            </a:r>
            <a:endParaRPr b="1" i="0" sz="35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4" name="Google Shape;2074;p8"/>
          <p:cNvSpPr txBox="1"/>
          <p:nvPr/>
        </p:nvSpPr>
        <p:spPr>
          <a:xfrm>
            <a:off x="11989002" y="3728670"/>
            <a:ext cx="2429816" cy="808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</a:t>
            </a:r>
            <a:endParaRPr/>
          </a:p>
        </p:txBody>
      </p:sp>
      <p:sp>
        <p:nvSpPr>
          <p:cNvPr id="2075" name="Google Shape;2075;p8"/>
          <p:cNvSpPr txBox="1"/>
          <p:nvPr/>
        </p:nvSpPr>
        <p:spPr>
          <a:xfrm>
            <a:off x="15830826" y="3753239"/>
            <a:ext cx="2008945" cy="68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</a:t>
            </a:r>
            <a:endParaRPr b="1" i="0" sz="3500" u="none" cap="none" strike="noStrik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6" name="Google Shape;2076;p8"/>
          <p:cNvSpPr txBox="1"/>
          <p:nvPr>
            <p:ph idx="2" type="body"/>
          </p:nvPr>
        </p:nvSpPr>
        <p:spPr>
          <a:xfrm>
            <a:off x="238096" y="188891"/>
            <a:ext cx="7078421" cy="953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icrosoft JhengHei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Messaging API</a:t>
            </a:r>
            <a:endParaRPr b="1" i="0" sz="4400" u="none" cap="none" strike="noStrike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77" name="Google Shape;2077;p8"/>
          <p:cNvSpPr txBox="1"/>
          <p:nvPr/>
        </p:nvSpPr>
        <p:spPr>
          <a:xfrm>
            <a:off x="11060527" y="106064"/>
            <a:ext cx="4286765" cy="734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Bot運作流程 </a:t>
            </a:r>
            <a:endParaRPr/>
          </a:p>
        </p:txBody>
      </p:sp>
      <p:sp>
        <p:nvSpPr>
          <p:cNvPr id="2078" name="Google Shape;2078;p8"/>
          <p:cNvSpPr txBox="1"/>
          <p:nvPr/>
        </p:nvSpPr>
        <p:spPr>
          <a:xfrm>
            <a:off x="7832356" y="5072925"/>
            <a:ext cx="10007415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36C0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使用者：利用Line App傳遞訊息給Line Bot，也以Line App接收訊息。</a:t>
            </a:r>
            <a:endParaRPr b="1" i="0" sz="3500" u="none" cap="none" strike="noStrike">
              <a:solidFill>
                <a:srgbClr val="E36C0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079" name="Google Shape;2079;p8"/>
          <p:cNvCxnSpPr/>
          <p:nvPr/>
        </p:nvCxnSpPr>
        <p:spPr>
          <a:xfrm>
            <a:off x="7832355" y="4753382"/>
            <a:ext cx="10221551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080" name="Google Shape;2080;p8"/>
          <p:cNvSpPr txBox="1"/>
          <p:nvPr/>
        </p:nvSpPr>
        <p:spPr>
          <a:xfrm>
            <a:off x="7832355" y="6757992"/>
            <a:ext cx="10221551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B05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 Bot：使用者在Line開發者網站建立Line Bot，並設定伺服器網址。</a:t>
            </a:r>
            <a:endParaRPr b="1" i="0" sz="3500" u="none" cap="none" strike="noStrike">
              <a:solidFill>
                <a:srgbClr val="00B05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1" name="Google Shape;2081;p8"/>
          <p:cNvSpPr txBox="1"/>
          <p:nvPr/>
        </p:nvSpPr>
        <p:spPr>
          <a:xfrm>
            <a:off x="7832355" y="8443060"/>
            <a:ext cx="10221551" cy="1379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伺服器：放置溝通程式的伺服器，收到傳來的訊息能進行處理再回傳。</a:t>
            </a:r>
            <a:endParaRPr b="1" i="0" sz="3500" u="none" cap="none" strike="noStrike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sh:Reply" id="2086" name="Google Shape;20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23" y="604314"/>
            <a:ext cx="11216256" cy="438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9"/>
          <p:cNvSpPr txBox="1"/>
          <p:nvPr>
            <p:ph idx="1" type="body"/>
          </p:nvPr>
        </p:nvSpPr>
        <p:spPr>
          <a:xfrm>
            <a:off x="0" y="8828453"/>
            <a:ext cx="18286413" cy="990600"/>
          </a:xfrm>
          <a:prstGeom prst="rect">
            <a:avLst/>
          </a:prstGeom>
          <a:solidFill>
            <a:schemeClr val="accent1">
              <a:alpha val="68627"/>
            </a:schemeClr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b="1" lang="en-US"/>
              <a:t>兩種形式的API: Push與Reply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8" name="Google Shape;2088;p9"/>
          <p:cNvSpPr txBox="1"/>
          <p:nvPr/>
        </p:nvSpPr>
        <p:spPr>
          <a:xfrm>
            <a:off x="164123" y="5425255"/>
            <a:ext cx="11001466" cy="3214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 API指的是該LINE機器人可以在任何時間點</a:t>
            </a:r>
            <a:r>
              <a:rPr b="1" i="0" lang="en-US" sz="35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對用戶傳送訊息的API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，主動推播訊息給用戶，每個機器人都有每月500則免費推播則數，超過則需要付費。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89" name="Google Shape;2089;p9"/>
          <p:cNvSpPr txBox="1"/>
          <p:nvPr/>
        </p:nvSpPr>
        <p:spPr>
          <a:xfrm>
            <a:off x="11907422" y="447185"/>
            <a:ext cx="5931220" cy="811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3500"/>
              <a:buFont typeface="Microsoft JhengHei"/>
              <a:buNone/>
            </a:pP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Reply API則是該機器人</a:t>
            </a:r>
            <a:r>
              <a:rPr b="1" i="0" lang="en-US" sz="3500" u="none" cap="none" strike="noStrike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針對LINE用戶傳來的訊息進行回覆的API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，這個模式是接受使用者的訊息並</a:t>
            </a:r>
            <a:r>
              <a:rPr b="1" i="0" lang="en-US" sz="3500" u="none" cap="none" strike="noStrike">
                <a:solidFill>
                  <a:srgbClr val="E36C0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 webhook 打到伺服器上讓伺服器去做對應訊息的處理</a:t>
            </a:r>
            <a:r>
              <a:rPr b="1" i="0" lang="en-US" sz="3500" u="none" cap="none" strike="noStrike">
                <a:solidFill>
                  <a:srgbClr val="29292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，不管則數多少都免費。所有許多聊天機器人都專注在如何引導使用者去輸入訊息。</a:t>
            </a:r>
            <a:endParaRPr b="1" i="0" sz="3500" u="none" cap="none" strike="noStrike">
              <a:solidFill>
                <a:srgbClr val="29292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090" name="Google Shape;2090;p9"/>
          <p:cNvCxnSpPr/>
          <p:nvPr/>
        </p:nvCxnSpPr>
        <p:spPr>
          <a:xfrm>
            <a:off x="402465" y="5206269"/>
            <a:ext cx="10570335" cy="0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091" name="Google Shape;2091;p9"/>
          <p:cNvCxnSpPr/>
          <p:nvPr/>
        </p:nvCxnSpPr>
        <p:spPr>
          <a:xfrm>
            <a:off x="11394830" y="447185"/>
            <a:ext cx="0" cy="7629039"/>
          </a:xfrm>
          <a:prstGeom prst="straightConnector1">
            <a:avLst/>
          </a:prstGeom>
          <a:noFill/>
          <a:ln cap="flat" cmpd="sng" w="76200">
            <a:solidFill>
              <a:srgbClr val="939393"/>
            </a:solidFill>
            <a:prstDash val="dash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6C6C6C"/>
      </a:dk1>
      <a:lt1>
        <a:srgbClr val="FFFFFF"/>
      </a:lt1>
      <a:dk2>
        <a:srgbClr val="A7A7A7"/>
      </a:dk2>
      <a:lt2>
        <a:srgbClr val="535353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">
  <a:themeElements>
    <a:clrScheme name="Tit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8BF"/>
      </a:accent1>
      <a:accent2>
        <a:srgbClr val="F9617A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